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Nanum Gothic" panose="020B0604020202020204" charset="-127"/>
      <p:regular r:id="rId34"/>
      <p:bold r:id="rId35"/>
    </p:embeddedFont>
    <p:embeddedFont>
      <p:font typeface="Archivo Black" panose="020B0604020202020204" charset="0"/>
      <p:regular r:id="rId36"/>
    </p:embeddedFont>
    <p:embeddedFont>
      <p:font typeface="Prompt" panose="00000500000000000000" pitchFamily="2" charset="-34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29BCFD-52E4-45A5-B707-6ED9A9AACFC9}">
  <a:tblStyle styleId="{0D29BCFD-52E4-45A5-B707-6ED9A9AACF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82406fbf1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" name="Google Shape;2667;g82406fbf1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9352c7bac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9352c7bac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8c3ab38a9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" name="Google Shape;2802;g8c3ab38a9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8c40784c2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0" name="Google Shape;2850;g8c40784c2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8c3ab38a9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8c3ab38a9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8c3ab38a9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8c3ab38a90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8c3ab38a90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9" name="Google Shape;3009;g8c3ab38a90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92b8e49c9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4" name="Google Shape;3034;g92b8e49c9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8c53792ba5_1_25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8c53792ba5_1_25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g8c3ab38a90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" name="Google Shape;3047;g8c3ab38a90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8c3ec858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8c3ec858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g8b16c45367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Google Shape;2673;g8b16c45367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Google Shape;3099;g92b8e49c90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0" name="Google Shape;3100;g92b8e49c90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8c3ec858e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8c3ec858e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g8c3ec858e0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0" name="Google Shape;3140;g8c3ec858e0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Google Shape;3151;g8c90d34f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2" name="Google Shape;3152;g8c90d34f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92b8e49c90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92b8e49c90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Google Shape;3166;g8c3ec858e0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" name="Google Shape;3167;g8c3ec858e0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8c3ec858e0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8c3ec858e0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92b8e49c90_5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" name="Google Shape;3213;g92b8e49c90_5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Google Shape;3222;g8c4f2be61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3" name="Google Shape;3223;g8c4f2be61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g92b8e49c90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9" name="Google Shape;3239;g92b8e49c90_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g8b16c4536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" name="Google Shape;2679;g8b16c4536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g8dd2999269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3" name="Google Shape;3333;g8dd2999269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g8dd29992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9" name="Google Shape;3339;g8dd299926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92b8e49c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92b8e49c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8b16c45367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8b16c45367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8b16c45367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8b16c45367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8c291e9b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" name="Google Shape;2742;g8c291e9b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8c291e9bd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8c291e9bd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g94fd1b79d2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" name="Google Shape;2787;g94fd1b79d2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000" y="1337425"/>
            <a:ext cx="7704000" cy="14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mpt"/>
              <a:buNone/>
              <a:defRPr sz="42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mpt"/>
              <a:buNone/>
              <a:defRPr sz="42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mpt"/>
              <a:buNone/>
              <a:defRPr sz="42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mpt"/>
              <a:buNone/>
              <a:defRPr sz="42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mpt"/>
              <a:buNone/>
              <a:defRPr sz="42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mpt"/>
              <a:buNone/>
              <a:defRPr sz="42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mpt"/>
              <a:buNone/>
              <a:defRPr sz="42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mpt"/>
              <a:buNone/>
              <a:defRPr sz="42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rompt"/>
              <a:buNone/>
              <a:defRPr sz="42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9925" y="3369175"/>
            <a:ext cx="77040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None/>
              <a:defRPr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69311" y="-5274"/>
            <a:ext cx="891300" cy="89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60000" y="1717350"/>
            <a:ext cx="411900" cy="2013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597717" y="-126386"/>
            <a:ext cx="610500" cy="6105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76525" y="292875"/>
            <a:ext cx="479700" cy="20415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836251" y="130001"/>
            <a:ext cx="1178063" cy="506262"/>
            <a:chOff x="2763825" y="835375"/>
            <a:chExt cx="1423125" cy="611575"/>
          </a:xfrm>
        </p:grpSpPr>
        <p:sp>
          <p:nvSpPr>
            <p:cNvPr id="16" name="Google Shape;16;p2"/>
            <p:cNvSpPr/>
            <p:nvPr/>
          </p:nvSpPr>
          <p:spPr>
            <a:xfrm>
              <a:off x="27638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1383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9511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256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129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8874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002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747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7638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1383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9511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32565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129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874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002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07475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7638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3837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511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32565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129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88747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7002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7475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638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13837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95110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2565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129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8747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70020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07475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7734554" y="4526217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FF9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2"/>
          <p:cNvGrpSpPr/>
          <p:nvPr/>
        </p:nvGrpSpPr>
        <p:grpSpPr>
          <a:xfrm>
            <a:off x="8186462" y="4259748"/>
            <a:ext cx="552801" cy="506672"/>
            <a:chOff x="3887475" y="1172450"/>
            <a:chExt cx="299475" cy="274500"/>
          </a:xfrm>
        </p:grpSpPr>
        <p:sp>
          <p:nvSpPr>
            <p:cNvPr id="50" name="Google Shape;50;p2"/>
            <p:cNvSpPr/>
            <p:nvPr/>
          </p:nvSpPr>
          <p:spPr>
            <a:xfrm>
              <a:off x="3887475" y="11724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074750" y="11724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87475" y="13347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074750" y="13347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/>
          <p:nvPr/>
        </p:nvSpPr>
        <p:spPr>
          <a:xfrm>
            <a:off x="240306" y="368526"/>
            <a:ext cx="479700" cy="2041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2"/>
          <p:cNvGrpSpPr/>
          <p:nvPr/>
        </p:nvGrpSpPr>
        <p:grpSpPr>
          <a:xfrm>
            <a:off x="80813" y="86073"/>
            <a:ext cx="823524" cy="746550"/>
            <a:chOff x="2763825" y="835375"/>
            <a:chExt cx="674025" cy="611575"/>
          </a:xfrm>
        </p:grpSpPr>
        <p:sp>
          <p:nvSpPr>
            <p:cNvPr id="56" name="Google Shape;56;p2"/>
            <p:cNvSpPr/>
            <p:nvPr/>
          </p:nvSpPr>
          <p:spPr>
            <a:xfrm>
              <a:off x="27638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383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9511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256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638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1383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9511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7638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511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7638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2"/>
          <p:cNvSpPr/>
          <p:nvPr/>
        </p:nvSpPr>
        <p:spPr>
          <a:xfrm>
            <a:off x="7656350" y="4456239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2494850" y="4730167"/>
            <a:ext cx="2620500" cy="7827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2634574" y="4669974"/>
            <a:ext cx="2620500" cy="782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 rot="-5400000">
            <a:off x="5410675" y="4045071"/>
            <a:ext cx="444837" cy="2032184"/>
            <a:chOff x="6848475" y="1952750"/>
            <a:chExt cx="731400" cy="2104800"/>
          </a:xfrm>
        </p:grpSpPr>
        <p:sp>
          <p:nvSpPr>
            <p:cNvPr id="70" name="Google Shape;70;p2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 rot="-5400000">
            <a:off x="4367006" y="-596334"/>
            <a:ext cx="432070" cy="2088271"/>
            <a:chOff x="6142475" y="2187300"/>
            <a:chExt cx="101375" cy="489825"/>
          </a:xfrm>
        </p:grpSpPr>
        <p:sp>
          <p:nvSpPr>
            <p:cNvPr id="76" name="Google Shape;76;p2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2"/>
          <p:cNvSpPr/>
          <p:nvPr/>
        </p:nvSpPr>
        <p:spPr>
          <a:xfrm>
            <a:off x="1640893" y="-70814"/>
            <a:ext cx="610500" cy="610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230991" y="4612417"/>
            <a:ext cx="632100" cy="632100"/>
          </a:xfrm>
          <a:prstGeom prst="ellipse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"/>
          <p:cNvSpPr/>
          <p:nvPr/>
        </p:nvSpPr>
        <p:spPr>
          <a:xfrm>
            <a:off x="1275717" y="4669983"/>
            <a:ext cx="632100" cy="6321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" name="Google Shape;109;p2"/>
          <p:cNvCxnSpPr/>
          <p:nvPr/>
        </p:nvCxnSpPr>
        <p:spPr>
          <a:xfrm>
            <a:off x="1365630" y="4122476"/>
            <a:ext cx="0" cy="638700"/>
          </a:xfrm>
          <a:prstGeom prst="straightConnector1">
            <a:avLst/>
          </a:prstGeom>
          <a:noFill/>
          <a:ln w="28575" cap="flat" cmpd="sng">
            <a:solidFill>
              <a:srgbClr val="FECA7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2"/>
          <p:cNvCxnSpPr/>
          <p:nvPr/>
        </p:nvCxnSpPr>
        <p:spPr>
          <a:xfrm>
            <a:off x="1591820" y="4386646"/>
            <a:ext cx="0" cy="543900"/>
          </a:xfrm>
          <a:prstGeom prst="straightConnector1">
            <a:avLst/>
          </a:prstGeom>
          <a:noFill/>
          <a:ln w="28575" cap="flat" cmpd="sng">
            <a:solidFill>
              <a:srgbClr val="FECA7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2"/>
          <p:cNvCxnSpPr/>
          <p:nvPr/>
        </p:nvCxnSpPr>
        <p:spPr>
          <a:xfrm>
            <a:off x="1836994" y="4297935"/>
            <a:ext cx="0" cy="543900"/>
          </a:xfrm>
          <a:prstGeom prst="straightConnector1">
            <a:avLst/>
          </a:prstGeom>
          <a:noFill/>
          <a:ln w="28575" cap="flat" cmpd="sng">
            <a:solidFill>
              <a:srgbClr val="FECA7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2"/>
          <p:cNvSpPr/>
          <p:nvPr/>
        </p:nvSpPr>
        <p:spPr>
          <a:xfrm rot="10800000" flipH="1">
            <a:off x="-228599" y="2828808"/>
            <a:ext cx="1028700" cy="10275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"/>
          <p:cNvSpPr/>
          <p:nvPr/>
        </p:nvSpPr>
        <p:spPr>
          <a:xfrm rot="10800000" flipH="1">
            <a:off x="-127225" y="2828808"/>
            <a:ext cx="1028700" cy="10275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2"/>
          <p:cNvGrpSpPr/>
          <p:nvPr/>
        </p:nvGrpSpPr>
        <p:grpSpPr>
          <a:xfrm rot="10800000">
            <a:off x="8487772" y="2032797"/>
            <a:ext cx="425674" cy="1382718"/>
            <a:chOff x="6142475" y="2187300"/>
            <a:chExt cx="101375" cy="329250"/>
          </a:xfrm>
        </p:grpSpPr>
        <p:sp>
          <p:nvSpPr>
            <p:cNvPr id="115" name="Google Shape;115;p2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"/>
          <p:cNvGrpSpPr/>
          <p:nvPr/>
        </p:nvGrpSpPr>
        <p:grpSpPr>
          <a:xfrm>
            <a:off x="8435392" y="690789"/>
            <a:ext cx="557958" cy="506262"/>
            <a:chOff x="3512925" y="835375"/>
            <a:chExt cx="674025" cy="611575"/>
          </a:xfrm>
        </p:grpSpPr>
        <p:sp>
          <p:nvSpPr>
            <p:cNvPr id="137" name="Google Shape;137;p2"/>
            <p:cNvSpPr/>
            <p:nvPr/>
          </p:nvSpPr>
          <p:spPr>
            <a:xfrm>
              <a:off x="35129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874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002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0747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5129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874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37002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07475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5129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8747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37002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07475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5129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88747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70020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07475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3" name="Google Shape;153;p2"/>
          <p:cNvCxnSpPr/>
          <p:nvPr/>
        </p:nvCxnSpPr>
        <p:spPr>
          <a:xfrm>
            <a:off x="2499048" y="111255"/>
            <a:ext cx="0" cy="81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"/>
          <p:cNvCxnSpPr/>
          <p:nvPr/>
        </p:nvCxnSpPr>
        <p:spPr>
          <a:xfrm>
            <a:off x="2384593" y="-203150"/>
            <a:ext cx="0" cy="81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"/>
          <p:cNvCxnSpPr/>
          <p:nvPr/>
        </p:nvCxnSpPr>
        <p:spPr>
          <a:xfrm>
            <a:off x="2518325" y="-43975"/>
            <a:ext cx="0" cy="81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" name="Google Shape;156;p2"/>
          <p:cNvGrpSpPr/>
          <p:nvPr/>
        </p:nvGrpSpPr>
        <p:grpSpPr>
          <a:xfrm rot="-5400000">
            <a:off x="6513279" y="-42704"/>
            <a:ext cx="433530" cy="980593"/>
            <a:chOff x="6142475" y="2187300"/>
            <a:chExt cx="101375" cy="222700"/>
          </a:xfrm>
        </p:grpSpPr>
        <p:sp>
          <p:nvSpPr>
            <p:cNvPr id="157" name="Google Shape;157;p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"/>
          <p:cNvGrpSpPr/>
          <p:nvPr/>
        </p:nvGrpSpPr>
        <p:grpSpPr>
          <a:xfrm>
            <a:off x="89529" y="4065558"/>
            <a:ext cx="433530" cy="980593"/>
            <a:chOff x="6142475" y="2187300"/>
            <a:chExt cx="101375" cy="222700"/>
          </a:xfrm>
        </p:grpSpPr>
        <p:sp>
          <p:nvSpPr>
            <p:cNvPr id="173" name="Google Shape;173;p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"/>
          <p:cNvSpPr/>
          <p:nvPr/>
        </p:nvSpPr>
        <p:spPr>
          <a:xfrm>
            <a:off x="8762100" y="5372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11"/>
          <p:cNvGrpSpPr/>
          <p:nvPr/>
        </p:nvGrpSpPr>
        <p:grpSpPr>
          <a:xfrm rot="10800000">
            <a:off x="8534747" y="-151365"/>
            <a:ext cx="425674" cy="1382718"/>
            <a:chOff x="6142475" y="2187300"/>
            <a:chExt cx="101375" cy="329250"/>
          </a:xfrm>
        </p:grpSpPr>
        <p:sp>
          <p:nvSpPr>
            <p:cNvPr id="913" name="Google Shape;913;p11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1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1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1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1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1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1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1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1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11"/>
          <p:cNvSpPr/>
          <p:nvPr/>
        </p:nvSpPr>
        <p:spPr>
          <a:xfrm rot="10800000" flipH="1">
            <a:off x="6810199" y="-404000"/>
            <a:ext cx="1142400" cy="11409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1"/>
          <p:cNvSpPr/>
          <p:nvPr/>
        </p:nvSpPr>
        <p:spPr>
          <a:xfrm rot="10800000" flipH="1">
            <a:off x="6922772" y="-404000"/>
            <a:ext cx="1142400" cy="11409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1"/>
          <p:cNvSpPr/>
          <p:nvPr/>
        </p:nvSpPr>
        <p:spPr>
          <a:xfrm rot="-5400000">
            <a:off x="2912826" y="-2602400"/>
            <a:ext cx="237000" cy="54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11"/>
          <p:cNvGrpSpPr/>
          <p:nvPr/>
        </p:nvGrpSpPr>
        <p:grpSpPr>
          <a:xfrm rot="-5400000">
            <a:off x="1198518" y="-473499"/>
            <a:ext cx="425674" cy="1382718"/>
            <a:chOff x="6142475" y="2187300"/>
            <a:chExt cx="101375" cy="329250"/>
          </a:xfrm>
        </p:grpSpPr>
        <p:sp>
          <p:nvSpPr>
            <p:cNvPr id="938" name="Google Shape;938;p11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1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1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1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1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1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1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1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1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1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1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1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1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1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1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1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11"/>
          <p:cNvSpPr/>
          <p:nvPr/>
        </p:nvSpPr>
        <p:spPr>
          <a:xfrm rot="10800000">
            <a:off x="2335250" y="4754050"/>
            <a:ext cx="5945700" cy="3798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11"/>
          <p:cNvGrpSpPr/>
          <p:nvPr/>
        </p:nvGrpSpPr>
        <p:grpSpPr>
          <a:xfrm rot="5400000">
            <a:off x="1371361" y="3585127"/>
            <a:ext cx="134724" cy="2879577"/>
            <a:chOff x="6848475" y="1952750"/>
            <a:chExt cx="731400" cy="2104800"/>
          </a:xfrm>
        </p:grpSpPr>
        <p:sp>
          <p:nvSpPr>
            <p:cNvPr id="961" name="Google Shape;961;p11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1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1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1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1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" name="Google Shape;966;p11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1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1"/>
          <p:cNvSpPr/>
          <p:nvPr/>
        </p:nvSpPr>
        <p:spPr>
          <a:xfrm>
            <a:off x="-70075" y="968050"/>
            <a:ext cx="232200" cy="285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1"/>
          <p:cNvSpPr/>
          <p:nvPr/>
        </p:nvSpPr>
        <p:spPr>
          <a:xfrm>
            <a:off x="-70075" y="1040195"/>
            <a:ext cx="316800" cy="285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1"/>
          <p:cNvSpPr txBox="1">
            <a:spLocks noGrp="1"/>
          </p:cNvSpPr>
          <p:nvPr>
            <p:ph type="subTitle" idx="1"/>
          </p:nvPr>
        </p:nvSpPr>
        <p:spPr>
          <a:xfrm>
            <a:off x="3174975" y="2798957"/>
            <a:ext cx="34680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971" name="Google Shape;971;p11"/>
          <p:cNvSpPr txBox="1">
            <a:spLocks noGrp="1"/>
          </p:cNvSpPr>
          <p:nvPr>
            <p:ph type="title" hasCustomPrompt="1"/>
          </p:nvPr>
        </p:nvSpPr>
        <p:spPr>
          <a:xfrm>
            <a:off x="3174850" y="1977325"/>
            <a:ext cx="3468000" cy="6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rompt"/>
              <a:buNone/>
              <a:defRPr sz="9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rompt"/>
              <a:buNone/>
              <a:defRPr sz="9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rompt"/>
              <a:buNone/>
              <a:defRPr sz="9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rompt"/>
              <a:buNone/>
              <a:defRPr sz="9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rompt"/>
              <a:buNone/>
              <a:defRPr sz="9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rompt"/>
              <a:buNone/>
              <a:defRPr sz="9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rompt"/>
              <a:buNone/>
              <a:defRPr sz="9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rompt"/>
              <a:buNone/>
              <a:defRPr sz="9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Prompt"/>
              <a:buNone/>
              <a:defRPr sz="90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2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99200" cy="6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975" name="Google Shape;975;p13"/>
          <p:cNvSpPr txBox="1">
            <a:spLocks noGrp="1"/>
          </p:cNvSpPr>
          <p:nvPr>
            <p:ph type="body" idx="1"/>
          </p:nvPr>
        </p:nvSpPr>
        <p:spPr>
          <a:xfrm>
            <a:off x="2092800" y="1613800"/>
            <a:ext cx="4958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○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■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976" name="Google Shape;97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13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8" name="Google Shape;978;p13"/>
          <p:cNvSpPr/>
          <p:nvPr/>
        </p:nvSpPr>
        <p:spPr>
          <a:xfrm>
            <a:off x="8743282" y="-232898"/>
            <a:ext cx="411900" cy="201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3"/>
          <p:cNvSpPr/>
          <p:nvPr/>
        </p:nvSpPr>
        <p:spPr>
          <a:xfrm>
            <a:off x="11175" y="-232898"/>
            <a:ext cx="4658700" cy="4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13"/>
          <p:cNvGrpSpPr/>
          <p:nvPr/>
        </p:nvGrpSpPr>
        <p:grpSpPr>
          <a:xfrm rot="-5400000">
            <a:off x="5469749" y="-1827088"/>
            <a:ext cx="242020" cy="3613100"/>
            <a:chOff x="6848475" y="1952750"/>
            <a:chExt cx="731400" cy="2104800"/>
          </a:xfrm>
        </p:grpSpPr>
        <p:sp>
          <p:nvSpPr>
            <p:cNvPr id="981" name="Google Shape;981;p13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13"/>
          <p:cNvSpPr/>
          <p:nvPr/>
        </p:nvSpPr>
        <p:spPr>
          <a:xfrm>
            <a:off x="8378700" y="4438801"/>
            <a:ext cx="776400" cy="7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13"/>
          <p:cNvGrpSpPr/>
          <p:nvPr/>
        </p:nvGrpSpPr>
        <p:grpSpPr>
          <a:xfrm rot="-5400000">
            <a:off x="7077533" y="3968192"/>
            <a:ext cx="450348" cy="2176684"/>
            <a:chOff x="6142475" y="2187300"/>
            <a:chExt cx="101375" cy="489825"/>
          </a:xfrm>
        </p:grpSpPr>
        <p:sp>
          <p:nvSpPr>
            <p:cNvPr id="988" name="Google Shape;988;p13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13"/>
          <p:cNvSpPr/>
          <p:nvPr/>
        </p:nvSpPr>
        <p:spPr>
          <a:xfrm>
            <a:off x="-30975" y="540000"/>
            <a:ext cx="241800" cy="43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3"/>
          <p:cNvSpPr/>
          <p:nvPr/>
        </p:nvSpPr>
        <p:spPr>
          <a:xfrm flipH="1">
            <a:off x="8424900" y="3300629"/>
            <a:ext cx="1107000" cy="11058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3"/>
          <p:cNvSpPr/>
          <p:nvPr/>
        </p:nvSpPr>
        <p:spPr>
          <a:xfrm flipH="1">
            <a:off x="8315801" y="3300629"/>
            <a:ext cx="1107000" cy="11058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3"/>
          <p:cNvSpPr/>
          <p:nvPr/>
        </p:nvSpPr>
        <p:spPr>
          <a:xfrm>
            <a:off x="3862400" y="4829279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3"/>
          <p:cNvSpPr/>
          <p:nvPr/>
        </p:nvSpPr>
        <p:spPr>
          <a:xfrm>
            <a:off x="3784196" y="4759302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13"/>
          <p:cNvGrpSpPr/>
          <p:nvPr/>
        </p:nvGrpSpPr>
        <p:grpSpPr>
          <a:xfrm>
            <a:off x="8389333" y="-11958"/>
            <a:ext cx="450348" cy="2176684"/>
            <a:chOff x="6142475" y="2187300"/>
            <a:chExt cx="101375" cy="489825"/>
          </a:xfrm>
        </p:grpSpPr>
        <p:sp>
          <p:nvSpPr>
            <p:cNvPr id="1024" name="Google Shape;1024;p13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4" name="Google Shape;1054;p13"/>
          <p:cNvSpPr/>
          <p:nvPr/>
        </p:nvSpPr>
        <p:spPr>
          <a:xfrm>
            <a:off x="719949" y="4910475"/>
            <a:ext cx="2847000" cy="2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5" name="Google Shape;1055;p13"/>
          <p:cNvGrpSpPr/>
          <p:nvPr/>
        </p:nvGrpSpPr>
        <p:grpSpPr>
          <a:xfrm rot="-5400000">
            <a:off x="478518" y="4280776"/>
            <a:ext cx="425674" cy="1382718"/>
            <a:chOff x="6142475" y="2187300"/>
            <a:chExt cx="101375" cy="329250"/>
          </a:xfrm>
        </p:grpSpPr>
        <p:sp>
          <p:nvSpPr>
            <p:cNvPr id="1056" name="Google Shape;1056;p13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>
  <p:cSld name="CUSTOM"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4"/>
          <p:cNvSpPr txBox="1">
            <a:spLocks noGrp="1"/>
          </p:cNvSpPr>
          <p:nvPr>
            <p:ph type="subTitle" idx="1"/>
          </p:nvPr>
        </p:nvSpPr>
        <p:spPr>
          <a:xfrm>
            <a:off x="3576800" y="1372900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b="1">
                <a:solidFill>
                  <a:schemeClr val="accent6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079" name="Google Shape;1079;p14"/>
          <p:cNvSpPr txBox="1">
            <a:spLocks noGrp="1"/>
          </p:cNvSpPr>
          <p:nvPr>
            <p:ph type="subTitle" idx="2"/>
          </p:nvPr>
        </p:nvSpPr>
        <p:spPr>
          <a:xfrm>
            <a:off x="3576800" y="1789525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080" name="Google Shape;1080;p14"/>
          <p:cNvSpPr txBox="1">
            <a:spLocks noGrp="1"/>
          </p:cNvSpPr>
          <p:nvPr>
            <p:ph type="subTitle" idx="3"/>
          </p:nvPr>
        </p:nvSpPr>
        <p:spPr>
          <a:xfrm>
            <a:off x="3576800" y="2463200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081" name="Google Shape;1081;p14"/>
          <p:cNvSpPr txBox="1">
            <a:spLocks noGrp="1"/>
          </p:cNvSpPr>
          <p:nvPr>
            <p:ph type="subTitle" idx="4"/>
          </p:nvPr>
        </p:nvSpPr>
        <p:spPr>
          <a:xfrm>
            <a:off x="3576800" y="2879825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082" name="Google Shape;1082;p14"/>
          <p:cNvSpPr txBox="1">
            <a:spLocks noGrp="1"/>
          </p:cNvSpPr>
          <p:nvPr>
            <p:ph type="subTitle" idx="5"/>
          </p:nvPr>
        </p:nvSpPr>
        <p:spPr>
          <a:xfrm>
            <a:off x="3576800" y="3606400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b="1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083" name="Google Shape;1083;p14"/>
          <p:cNvSpPr txBox="1">
            <a:spLocks noGrp="1"/>
          </p:cNvSpPr>
          <p:nvPr>
            <p:ph type="subTitle" idx="6"/>
          </p:nvPr>
        </p:nvSpPr>
        <p:spPr>
          <a:xfrm>
            <a:off x="3576800" y="4023025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084" name="Google Shape;1084;p14"/>
          <p:cNvSpPr txBox="1">
            <a:spLocks noGrp="1"/>
          </p:cNvSpPr>
          <p:nvPr>
            <p:ph type="subTitle" idx="7"/>
          </p:nvPr>
        </p:nvSpPr>
        <p:spPr>
          <a:xfrm>
            <a:off x="2656038" y="540000"/>
            <a:ext cx="38319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5" name="Google Shape;1085;p14"/>
          <p:cNvSpPr txBox="1">
            <a:spLocks noGrp="1"/>
          </p:cNvSpPr>
          <p:nvPr>
            <p:ph type="title" hasCustomPrompt="1"/>
          </p:nvPr>
        </p:nvSpPr>
        <p:spPr>
          <a:xfrm>
            <a:off x="2361416" y="1521125"/>
            <a:ext cx="8601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t>xx%</a:t>
            </a:r>
          </a:p>
        </p:txBody>
      </p:sp>
      <p:sp>
        <p:nvSpPr>
          <p:cNvPr id="1086" name="Google Shape;1086;p14"/>
          <p:cNvSpPr txBox="1">
            <a:spLocks noGrp="1"/>
          </p:cNvSpPr>
          <p:nvPr>
            <p:ph type="title" idx="8" hasCustomPrompt="1"/>
          </p:nvPr>
        </p:nvSpPr>
        <p:spPr>
          <a:xfrm>
            <a:off x="2361416" y="2583400"/>
            <a:ext cx="8601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t>xx%</a:t>
            </a:r>
          </a:p>
        </p:txBody>
      </p:sp>
      <p:sp>
        <p:nvSpPr>
          <p:cNvPr id="1087" name="Google Shape;1087;p14"/>
          <p:cNvSpPr txBox="1">
            <a:spLocks noGrp="1"/>
          </p:cNvSpPr>
          <p:nvPr>
            <p:ph type="title" idx="9" hasCustomPrompt="1"/>
          </p:nvPr>
        </p:nvSpPr>
        <p:spPr>
          <a:xfrm>
            <a:off x="2361416" y="3632925"/>
            <a:ext cx="8601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t>xx%</a:t>
            </a:r>
          </a:p>
        </p:txBody>
      </p:sp>
      <p:sp>
        <p:nvSpPr>
          <p:cNvPr id="1088" name="Google Shape;1088;p14"/>
          <p:cNvSpPr/>
          <p:nvPr/>
        </p:nvSpPr>
        <p:spPr>
          <a:xfrm rot="-5400000">
            <a:off x="-1371300" y="2184450"/>
            <a:ext cx="31794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14"/>
          <p:cNvSpPr/>
          <p:nvPr/>
        </p:nvSpPr>
        <p:spPr>
          <a:xfrm rot="10800000">
            <a:off x="8674225" y="1635897"/>
            <a:ext cx="479700" cy="3507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14"/>
          <p:cNvSpPr/>
          <p:nvPr/>
        </p:nvSpPr>
        <p:spPr>
          <a:xfrm rot="10800000">
            <a:off x="8610445" y="1505917"/>
            <a:ext cx="479700" cy="3507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4"/>
          <p:cNvSpPr/>
          <p:nvPr/>
        </p:nvSpPr>
        <p:spPr>
          <a:xfrm rot="10800000" flipH="1">
            <a:off x="8219572" y="-259670"/>
            <a:ext cx="1166100" cy="11646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14"/>
          <p:cNvSpPr/>
          <p:nvPr/>
        </p:nvSpPr>
        <p:spPr>
          <a:xfrm rot="-5400000">
            <a:off x="4085229" y="-3546195"/>
            <a:ext cx="237000" cy="73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14"/>
          <p:cNvSpPr/>
          <p:nvPr/>
        </p:nvSpPr>
        <p:spPr>
          <a:xfrm rot="5400000">
            <a:off x="3617075" y="1338002"/>
            <a:ext cx="188400" cy="742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14"/>
          <p:cNvGrpSpPr/>
          <p:nvPr/>
        </p:nvGrpSpPr>
        <p:grpSpPr>
          <a:xfrm rot="10800000">
            <a:off x="-85818" y="2467806"/>
            <a:ext cx="362921" cy="1843805"/>
            <a:chOff x="6848475" y="1952750"/>
            <a:chExt cx="731400" cy="2104800"/>
          </a:xfrm>
        </p:grpSpPr>
        <p:sp>
          <p:nvSpPr>
            <p:cNvPr id="1095" name="Google Shape;1095;p14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14"/>
          <p:cNvGrpSpPr/>
          <p:nvPr/>
        </p:nvGrpSpPr>
        <p:grpSpPr>
          <a:xfrm rot="-5400000">
            <a:off x="755618" y="-473499"/>
            <a:ext cx="425674" cy="1382718"/>
            <a:chOff x="6142475" y="2187300"/>
            <a:chExt cx="101375" cy="329250"/>
          </a:xfrm>
        </p:grpSpPr>
        <p:sp>
          <p:nvSpPr>
            <p:cNvPr id="1101" name="Google Shape;1101;p14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4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4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14"/>
          <p:cNvGrpSpPr/>
          <p:nvPr/>
        </p:nvGrpSpPr>
        <p:grpSpPr>
          <a:xfrm rot="-5400000">
            <a:off x="594868" y="4357789"/>
            <a:ext cx="425674" cy="1382718"/>
            <a:chOff x="6142475" y="2187300"/>
            <a:chExt cx="101375" cy="329250"/>
          </a:xfrm>
        </p:grpSpPr>
        <p:sp>
          <p:nvSpPr>
            <p:cNvPr id="1123" name="Google Shape;1123;p14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5"/>
          <p:cNvSpPr txBox="1">
            <a:spLocks noGrp="1"/>
          </p:cNvSpPr>
          <p:nvPr>
            <p:ph type="subTitle" idx="1"/>
          </p:nvPr>
        </p:nvSpPr>
        <p:spPr>
          <a:xfrm>
            <a:off x="740025" y="537275"/>
            <a:ext cx="76839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6" name="Google Shape;1146;p15"/>
          <p:cNvSpPr txBox="1">
            <a:spLocks noGrp="1"/>
          </p:cNvSpPr>
          <p:nvPr>
            <p:ph type="subTitle" idx="2"/>
          </p:nvPr>
        </p:nvSpPr>
        <p:spPr>
          <a:xfrm>
            <a:off x="3688450" y="3219338"/>
            <a:ext cx="1824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147" name="Google Shape;1147;p15"/>
          <p:cNvSpPr txBox="1">
            <a:spLocks noGrp="1"/>
          </p:cNvSpPr>
          <p:nvPr>
            <p:ph type="subTitle" idx="3"/>
          </p:nvPr>
        </p:nvSpPr>
        <p:spPr>
          <a:xfrm>
            <a:off x="3688445" y="3633727"/>
            <a:ext cx="18246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148" name="Google Shape;1148;p15"/>
          <p:cNvSpPr txBox="1">
            <a:spLocks noGrp="1"/>
          </p:cNvSpPr>
          <p:nvPr>
            <p:ph type="subTitle" idx="4"/>
          </p:nvPr>
        </p:nvSpPr>
        <p:spPr>
          <a:xfrm>
            <a:off x="6346561" y="3219338"/>
            <a:ext cx="1824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149" name="Google Shape;1149;p15"/>
          <p:cNvSpPr txBox="1">
            <a:spLocks noGrp="1"/>
          </p:cNvSpPr>
          <p:nvPr>
            <p:ph type="subTitle" idx="5"/>
          </p:nvPr>
        </p:nvSpPr>
        <p:spPr>
          <a:xfrm>
            <a:off x="6346553" y="3633727"/>
            <a:ext cx="18246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150" name="Google Shape;1150;p15"/>
          <p:cNvSpPr txBox="1">
            <a:spLocks noGrp="1"/>
          </p:cNvSpPr>
          <p:nvPr>
            <p:ph type="subTitle" idx="6"/>
          </p:nvPr>
        </p:nvSpPr>
        <p:spPr>
          <a:xfrm>
            <a:off x="841800" y="3219338"/>
            <a:ext cx="1824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151" name="Google Shape;1151;p15"/>
          <p:cNvSpPr txBox="1">
            <a:spLocks noGrp="1"/>
          </p:cNvSpPr>
          <p:nvPr>
            <p:ph type="subTitle" idx="7"/>
          </p:nvPr>
        </p:nvSpPr>
        <p:spPr>
          <a:xfrm>
            <a:off x="841800" y="3633727"/>
            <a:ext cx="18246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152" name="Google Shape;1152;p15"/>
          <p:cNvSpPr txBox="1">
            <a:spLocks noGrp="1"/>
          </p:cNvSpPr>
          <p:nvPr>
            <p:ph type="title" hasCustomPrompt="1"/>
          </p:nvPr>
        </p:nvSpPr>
        <p:spPr>
          <a:xfrm>
            <a:off x="841800" y="2089725"/>
            <a:ext cx="1824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t>xx%</a:t>
            </a:r>
          </a:p>
        </p:txBody>
      </p:sp>
      <p:sp>
        <p:nvSpPr>
          <p:cNvPr id="1153" name="Google Shape;1153;p15"/>
          <p:cNvSpPr txBox="1">
            <a:spLocks noGrp="1"/>
          </p:cNvSpPr>
          <p:nvPr>
            <p:ph type="title" idx="8" hasCustomPrompt="1"/>
          </p:nvPr>
        </p:nvSpPr>
        <p:spPr>
          <a:xfrm>
            <a:off x="3688450" y="2089725"/>
            <a:ext cx="1824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t>xx%</a:t>
            </a:r>
          </a:p>
        </p:txBody>
      </p:sp>
      <p:sp>
        <p:nvSpPr>
          <p:cNvPr id="1154" name="Google Shape;1154;p15"/>
          <p:cNvSpPr txBox="1">
            <a:spLocks noGrp="1"/>
          </p:cNvSpPr>
          <p:nvPr>
            <p:ph type="title" idx="9" hasCustomPrompt="1"/>
          </p:nvPr>
        </p:nvSpPr>
        <p:spPr>
          <a:xfrm>
            <a:off x="6346561" y="2089725"/>
            <a:ext cx="1824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t>xx%</a:t>
            </a:r>
          </a:p>
        </p:txBody>
      </p:sp>
      <p:sp>
        <p:nvSpPr>
          <p:cNvPr id="1155" name="Google Shape;1155;p15"/>
          <p:cNvSpPr/>
          <p:nvPr/>
        </p:nvSpPr>
        <p:spPr>
          <a:xfrm>
            <a:off x="8762100" y="5372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6" name="Google Shape;1156;p15"/>
          <p:cNvGrpSpPr/>
          <p:nvPr/>
        </p:nvGrpSpPr>
        <p:grpSpPr>
          <a:xfrm rot="10800000">
            <a:off x="8534747" y="-151365"/>
            <a:ext cx="425674" cy="1382718"/>
            <a:chOff x="6142475" y="2187300"/>
            <a:chExt cx="101375" cy="329250"/>
          </a:xfrm>
        </p:grpSpPr>
        <p:sp>
          <p:nvSpPr>
            <p:cNvPr id="1157" name="Google Shape;1157;p15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8" name="Google Shape;1178;p15"/>
          <p:cNvSpPr/>
          <p:nvPr/>
        </p:nvSpPr>
        <p:spPr>
          <a:xfrm rot="10800000" flipH="1">
            <a:off x="6810199" y="-404000"/>
            <a:ext cx="1142400" cy="11409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5"/>
          <p:cNvSpPr/>
          <p:nvPr/>
        </p:nvSpPr>
        <p:spPr>
          <a:xfrm rot="10800000" flipH="1">
            <a:off x="6922772" y="-404000"/>
            <a:ext cx="1142400" cy="11409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15"/>
          <p:cNvSpPr/>
          <p:nvPr/>
        </p:nvSpPr>
        <p:spPr>
          <a:xfrm rot="-5400000">
            <a:off x="2912826" y="-2602400"/>
            <a:ext cx="237000" cy="54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15"/>
          <p:cNvGrpSpPr/>
          <p:nvPr/>
        </p:nvGrpSpPr>
        <p:grpSpPr>
          <a:xfrm rot="-5400000">
            <a:off x="1198518" y="-473499"/>
            <a:ext cx="425674" cy="1382718"/>
            <a:chOff x="6142475" y="2187300"/>
            <a:chExt cx="101375" cy="329250"/>
          </a:xfrm>
        </p:grpSpPr>
        <p:sp>
          <p:nvSpPr>
            <p:cNvPr id="1182" name="Google Shape;1182;p15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15"/>
          <p:cNvSpPr/>
          <p:nvPr/>
        </p:nvSpPr>
        <p:spPr>
          <a:xfrm rot="10800000">
            <a:off x="1992925" y="4906374"/>
            <a:ext cx="4658700" cy="2370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15"/>
          <p:cNvGrpSpPr/>
          <p:nvPr/>
        </p:nvGrpSpPr>
        <p:grpSpPr>
          <a:xfrm rot="5400000">
            <a:off x="1371361" y="3585127"/>
            <a:ext cx="134724" cy="2879577"/>
            <a:chOff x="6848475" y="1952750"/>
            <a:chExt cx="731400" cy="2104800"/>
          </a:xfrm>
        </p:grpSpPr>
        <p:sp>
          <p:nvSpPr>
            <p:cNvPr id="1205" name="Google Shape;1205;p15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15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15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5"/>
          <p:cNvSpPr/>
          <p:nvPr/>
        </p:nvSpPr>
        <p:spPr>
          <a:xfrm>
            <a:off x="-70075" y="968050"/>
            <a:ext cx="232200" cy="285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15"/>
          <p:cNvSpPr/>
          <p:nvPr/>
        </p:nvSpPr>
        <p:spPr>
          <a:xfrm>
            <a:off x="-70075" y="1040195"/>
            <a:ext cx="316800" cy="285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6"/>
          <p:cNvSpPr txBox="1">
            <a:spLocks noGrp="1"/>
          </p:cNvSpPr>
          <p:nvPr>
            <p:ph type="subTitle" idx="1"/>
          </p:nvPr>
        </p:nvSpPr>
        <p:spPr>
          <a:xfrm>
            <a:off x="740025" y="537275"/>
            <a:ext cx="76839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6" name="Google Shape;1216;p16"/>
          <p:cNvSpPr txBox="1">
            <a:spLocks noGrp="1"/>
          </p:cNvSpPr>
          <p:nvPr>
            <p:ph type="subTitle" idx="2"/>
          </p:nvPr>
        </p:nvSpPr>
        <p:spPr>
          <a:xfrm>
            <a:off x="3638995" y="3272871"/>
            <a:ext cx="18660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217" name="Google Shape;1217;p16"/>
          <p:cNvSpPr txBox="1">
            <a:spLocks noGrp="1"/>
          </p:cNvSpPr>
          <p:nvPr>
            <p:ph type="subTitle" idx="3"/>
          </p:nvPr>
        </p:nvSpPr>
        <p:spPr>
          <a:xfrm>
            <a:off x="6358433" y="3272871"/>
            <a:ext cx="18660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218" name="Google Shape;1218;p16"/>
          <p:cNvSpPr txBox="1">
            <a:spLocks noGrp="1"/>
          </p:cNvSpPr>
          <p:nvPr>
            <p:ph type="subTitle" idx="4"/>
          </p:nvPr>
        </p:nvSpPr>
        <p:spPr>
          <a:xfrm>
            <a:off x="919575" y="3272871"/>
            <a:ext cx="18660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219" name="Google Shape;1219;p16"/>
          <p:cNvSpPr txBox="1">
            <a:spLocks noGrp="1"/>
          </p:cNvSpPr>
          <p:nvPr>
            <p:ph type="subTitle" idx="5"/>
          </p:nvPr>
        </p:nvSpPr>
        <p:spPr>
          <a:xfrm>
            <a:off x="3638995" y="2855225"/>
            <a:ext cx="1866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220" name="Google Shape;1220;p16"/>
          <p:cNvSpPr txBox="1">
            <a:spLocks noGrp="1"/>
          </p:cNvSpPr>
          <p:nvPr>
            <p:ph type="subTitle" idx="6"/>
          </p:nvPr>
        </p:nvSpPr>
        <p:spPr>
          <a:xfrm>
            <a:off x="6358433" y="2855225"/>
            <a:ext cx="1866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221" name="Google Shape;1221;p16"/>
          <p:cNvSpPr txBox="1">
            <a:spLocks noGrp="1"/>
          </p:cNvSpPr>
          <p:nvPr>
            <p:ph type="subTitle" idx="7"/>
          </p:nvPr>
        </p:nvSpPr>
        <p:spPr>
          <a:xfrm>
            <a:off x="919575" y="2855225"/>
            <a:ext cx="1866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222" name="Google Shape;1222;p16"/>
          <p:cNvSpPr/>
          <p:nvPr/>
        </p:nvSpPr>
        <p:spPr>
          <a:xfrm>
            <a:off x="8736382" y="224302"/>
            <a:ext cx="411900" cy="2013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16"/>
          <p:cNvSpPr/>
          <p:nvPr/>
        </p:nvSpPr>
        <p:spPr>
          <a:xfrm rot="10800000">
            <a:off x="4492200" y="4838575"/>
            <a:ext cx="46587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4" name="Google Shape;1224;p16"/>
          <p:cNvGrpSpPr/>
          <p:nvPr/>
        </p:nvGrpSpPr>
        <p:grpSpPr>
          <a:xfrm rot="5400000">
            <a:off x="2646177" y="3202750"/>
            <a:ext cx="326278" cy="3613100"/>
            <a:chOff x="6848475" y="1952750"/>
            <a:chExt cx="731400" cy="2104800"/>
          </a:xfrm>
        </p:grpSpPr>
        <p:sp>
          <p:nvSpPr>
            <p:cNvPr id="1225" name="Google Shape;1225;p16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0" name="Google Shape;1230;p16"/>
          <p:cNvSpPr/>
          <p:nvPr/>
        </p:nvSpPr>
        <p:spPr>
          <a:xfrm>
            <a:off x="8596197" y="4402354"/>
            <a:ext cx="928800" cy="9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1" name="Google Shape;1231;p16"/>
          <p:cNvGrpSpPr/>
          <p:nvPr/>
        </p:nvGrpSpPr>
        <p:grpSpPr>
          <a:xfrm rot="-5400000">
            <a:off x="6689632" y="4120592"/>
            <a:ext cx="450348" cy="2176684"/>
            <a:chOff x="6142475" y="2187300"/>
            <a:chExt cx="101375" cy="489825"/>
          </a:xfrm>
        </p:grpSpPr>
        <p:sp>
          <p:nvSpPr>
            <p:cNvPr id="1232" name="Google Shape;1232;p16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2" name="Google Shape;1262;p16"/>
          <p:cNvSpPr/>
          <p:nvPr/>
        </p:nvSpPr>
        <p:spPr>
          <a:xfrm rot="10800000">
            <a:off x="-26253" y="988364"/>
            <a:ext cx="393600" cy="41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16"/>
          <p:cNvSpPr/>
          <p:nvPr/>
        </p:nvSpPr>
        <p:spPr>
          <a:xfrm rot="10800000">
            <a:off x="-456750" y="435081"/>
            <a:ext cx="1013700" cy="10134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16"/>
          <p:cNvSpPr/>
          <p:nvPr/>
        </p:nvSpPr>
        <p:spPr>
          <a:xfrm>
            <a:off x="-380995" y="332573"/>
            <a:ext cx="1013700" cy="1013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16"/>
          <p:cNvSpPr/>
          <p:nvPr/>
        </p:nvSpPr>
        <p:spPr>
          <a:xfrm flipH="1">
            <a:off x="8494200" y="2767229"/>
            <a:ext cx="1107000" cy="11058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16"/>
          <p:cNvSpPr/>
          <p:nvPr/>
        </p:nvSpPr>
        <p:spPr>
          <a:xfrm flipH="1">
            <a:off x="8385101" y="2767229"/>
            <a:ext cx="1107000" cy="11058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7" name="Google Shape;1267;p16"/>
          <p:cNvGrpSpPr/>
          <p:nvPr/>
        </p:nvGrpSpPr>
        <p:grpSpPr>
          <a:xfrm>
            <a:off x="8458632" y="369042"/>
            <a:ext cx="450348" cy="2176684"/>
            <a:chOff x="6142475" y="2187300"/>
            <a:chExt cx="101375" cy="489825"/>
          </a:xfrm>
        </p:grpSpPr>
        <p:sp>
          <p:nvSpPr>
            <p:cNvPr id="1268" name="Google Shape;1268;p16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16"/>
          <p:cNvSpPr/>
          <p:nvPr/>
        </p:nvSpPr>
        <p:spPr>
          <a:xfrm>
            <a:off x="899995" y="3"/>
            <a:ext cx="7344000" cy="32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6"/>
          <p:cNvSpPr/>
          <p:nvPr/>
        </p:nvSpPr>
        <p:spPr>
          <a:xfrm rot="10800000">
            <a:off x="995996" y="-1086023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6"/>
          <p:cNvSpPr/>
          <p:nvPr/>
        </p:nvSpPr>
        <p:spPr>
          <a:xfrm rot="10800000">
            <a:off x="1074200" y="-1016046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7"/>
          <p:cNvSpPr/>
          <p:nvPr/>
        </p:nvSpPr>
        <p:spPr>
          <a:xfrm rot="-5400000">
            <a:off x="-1371300" y="2184450"/>
            <a:ext cx="31794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7"/>
          <p:cNvSpPr/>
          <p:nvPr/>
        </p:nvSpPr>
        <p:spPr>
          <a:xfrm rot="10800000">
            <a:off x="8674225" y="1635897"/>
            <a:ext cx="479700" cy="3507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7"/>
          <p:cNvSpPr/>
          <p:nvPr/>
        </p:nvSpPr>
        <p:spPr>
          <a:xfrm rot="10800000">
            <a:off x="8610445" y="1505917"/>
            <a:ext cx="479700" cy="3507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17"/>
          <p:cNvSpPr/>
          <p:nvPr/>
        </p:nvSpPr>
        <p:spPr>
          <a:xfrm rot="10800000" flipH="1">
            <a:off x="8219572" y="-259670"/>
            <a:ext cx="1166100" cy="11646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17"/>
          <p:cNvSpPr/>
          <p:nvPr/>
        </p:nvSpPr>
        <p:spPr>
          <a:xfrm rot="-5400000">
            <a:off x="4085229" y="-3546195"/>
            <a:ext cx="237000" cy="73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17"/>
          <p:cNvSpPr/>
          <p:nvPr/>
        </p:nvSpPr>
        <p:spPr>
          <a:xfrm rot="5400000">
            <a:off x="3617075" y="1338002"/>
            <a:ext cx="188400" cy="742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8" name="Google Shape;1308;p17"/>
          <p:cNvGrpSpPr/>
          <p:nvPr/>
        </p:nvGrpSpPr>
        <p:grpSpPr>
          <a:xfrm rot="10800000">
            <a:off x="-85818" y="2467806"/>
            <a:ext cx="362921" cy="1843805"/>
            <a:chOff x="6848475" y="1952750"/>
            <a:chExt cx="731400" cy="2104800"/>
          </a:xfrm>
        </p:grpSpPr>
        <p:sp>
          <p:nvSpPr>
            <p:cNvPr id="1309" name="Google Shape;1309;p17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17"/>
          <p:cNvGrpSpPr/>
          <p:nvPr/>
        </p:nvGrpSpPr>
        <p:grpSpPr>
          <a:xfrm rot="-5400000">
            <a:off x="755618" y="-473499"/>
            <a:ext cx="425674" cy="1382718"/>
            <a:chOff x="6142475" y="2187300"/>
            <a:chExt cx="101375" cy="329250"/>
          </a:xfrm>
        </p:grpSpPr>
        <p:sp>
          <p:nvSpPr>
            <p:cNvPr id="1315" name="Google Shape;1315;p17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17"/>
          <p:cNvGrpSpPr/>
          <p:nvPr/>
        </p:nvGrpSpPr>
        <p:grpSpPr>
          <a:xfrm rot="-5400000">
            <a:off x="594868" y="4357789"/>
            <a:ext cx="425674" cy="1382718"/>
            <a:chOff x="6142475" y="2187300"/>
            <a:chExt cx="101375" cy="329250"/>
          </a:xfrm>
        </p:grpSpPr>
        <p:sp>
          <p:nvSpPr>
            <p:cNvPr id="1337" name="Google Shape;1337;p17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17"/>
          <p:cNvSpPr txBox="1">
            <a:spLocks noGrp="1"/>
          </p:cNvSpPr>
          <p:nvPr>
            <p:ph type="title"/>
          </p:nvPr>
        </p:nvSpPr>
        <p:spPr>
          <a:xfrm>
            <a:off x="2657163" y="2862867"/>
            <a:ext cx="38298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9" name="Google Shape;1359;p17"/>
          <p:cNvSpPr txBox="1">
            <a:spLocks noGrp="1"/>
          </p:cNvSpPr>
          <p:nvPr>
            <p:ph type="subTitle" idx="1"/>
          </p:nvPr>
        </p:nvSpPr>
        <p:spPr>
          <a:xfrm>
            <a:off x="2408225" y="1786851"/>
            <a:ext cx="4355700" cy="10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8"/>
          <p:cNvSpPr/>
          <p:nvPr/>
        </p:nvSpPr>
        <p:spPr>
          <a:xfrm rot="-5400000">
            <a:off x="3607175" y="-3068150"/>
            <a:ext cx="237000" cy="63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2" name="Google Shape;1362;p18"/>
          <p:cNvGrpSpPr/>
          <p:nvPr/>
        </p:nvGrpSpPr>
        <p:grpSpPr>
          <a:xfrm rot="-5400000">
            <a:off x="755618" y="-473499"/>
            <a:ext cx="425674" cy="1382718"/>
            <a:chOff x="6142475" y="2187300"/>
            <a:chExt cx="101375" cy="329250"/>
          </a:xfrm>
        </p:grpSpPr>
        <p:sp>
          <p:nvSpPr>
            <p:cNvPr id="1363" name="Google Shape;1363;p18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18"/>
          <p:cNvSpPr/>
          <p:nvPr/>
        </p:nvSpPr>
        <p:spPr>
          <a:xfrm>
            <a:off x="-2" y="1281975"/>
            <a:ext cx="244500" cy="34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18"/>
          <p:cNvSpPr/>
          <p:nvPr/>
        </p:nvSpPr>
        <p:spPr>
          <a:xfrm>
            <a:off x="-87433" y="1332070"/>
            <a:ext cx="244500" cy="34080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18"/>
          <p:cNvSpPr/>
          <p:nvPr/>
        </p:nvSpPr>
        <p:spPr>
          <a:xfrm rot="10800000">
            <a:off x="4716775" y="4821775"/>
            <a:ext cx="4453800" cy="32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7" name="Google Shape;1387;p18"/>
          <p:cNvGrpSpPr/>
          <p:nvPr/>
        </p:nvGrpSpPr>
        <p:grpSpPr>
          <a:xfrm rot="5400000">
            <a:off x="4337181" y="4053369"/>
            <a:ext cx="180948" cy="1839806"/>
            <a:chOff x="6848475" y="1952750"/>
            <a:chExt cx="731400" cy="2104800"/>
          </a:xfrm>
        </p:grpSpPr>
        <p:sp>
          <p:nvSpPr>
            <p:cNvPr id="1388" name="Google Shape;1388;p18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3" name="Google Shape;1393;p18"/>
          <p:cNvSpPr/>
          <p:nvPr/>
        </p:nvSpPr>
        <p:spPr>
          <a:xfrm rot="10800000">
            <a:off x="8913175" y="-19350"/>
            <a:ext cx="257400" cy="44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18"/>
          <p:cNvSpPr/>
          <p:nvPr/>
        </p:nvSpPr>
        <p:spPr>
          <a:xfrm rot="10800000">
            <a:off x="8066502" y="-441683"/>
            <a:ext cx="1013700" cy="10134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18"/>
          <p:cNvSpPr/>
          <p:nvPr/>
        </p:nvSpPr>
        <p:spPr>
          <a:xfrm rot="10800000">
            <a:off x="7994820" y="-533942"/>
            <a:ext cx="1013700" cy="1013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6" name="Google Shape;1396;p18"/>
          <p:cNvCxnSpPr/>
          <p:nvPr/>
        </p:nvCxnSpPr>
        <p:spPr>
          <a:xfrm rot="10800000">
            <a:off x="7330806" y="-575435"/>
            <a:ext cx="0" cy="1360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7" name="Google Shape;1397;p18"/>
          <p:cNvCxnSpPr/>
          <p:nvPr/>
        </p:nvCxnSpPr>
        <p:spPr>
          <a:xfrm rot="10800000">
            <a:off x="7773847" y="-432984"/>
            <a:ext cx="0" cy="1360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8" name="Google Shape;1398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399" name="Google Shape;1399;p18"/>
          <p:cNvSpPr txBox="1">
            <a:spLocks noGrp="1"/>
          </p:cNvSpPr>
          <p:nvPr>
            <p:ph type="subTitle" idx="1"/>
          </p:nvPr>
        </p:nvSpPr>
        <p:spPr>
          <a:xfrm>
            <a:off x="1514694" y="227415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00" name="Google Shape;1400;p18"/>
          <p:cNvSpPr txBox="1">
            <a:spLocks noGrp="1"/>
          </p:cNvSpPr>
          <p:nvPr>
            <p:ph type="subTitle" idx="2"/>
          </p:nvPr>
        </p:nvSpPr>
        <p:spPr>
          <a:xfrm>
            <a:off x="1514694" y="1845400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401" name="Google Shape;1401;p18"/>
          <p:cNvSpPr txBox="1">
            <a:spLocks noGrp="1"/>
          </p:cNvSpPr>
          <p:nvPr>
            <p:ph type="subTitle" idx="3"/>
          </p:nvPr>
        </p:nvSpPr>
        <p:spPr>
          <a:xfrm>
            <a:off x="3729831" y="227415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02" name="Google Shape;1402;p18"/>
          <p:cNvSpPr txBox="1">
            <a:spLocks noGrp="1"/>
          </p:cNvSpPr>
          <p:nvPr>
            <p:ph type="subTitle" idx="4"/>
          </p:nvPr>
        </p:nvSpPr>
        <p:spPr>
          <a:xfrm>
            <a:off x="3729831" y="1845400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403" name="Google Shape;1403;p18"/>
          <p:cNvSpPr txBox="1">
            <a:spLocks noGrp="1"/>
          </p:cNvSpPr>
          <p:nvPr>
            <p:ph type="subTitle" idx="5"/>
          </p:nvPr>
        </p:nvSpPr>
        <p:spPr>
          <a:xfrm>
            <a:off x="5944981" y="227415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04" name="Google Shape;1404;p18"/>
          <p:cNvSpPr txBox="1">
            <a:spLocks noGrp="1"/>
          </p:cNvSpPr>
          <p:nvPr>
            <p:ph type="subTitle" idx="6"/>
          </p:nvPr>
        </p:nvSpPr>
        <p:spPr>
          <a:xfrm>
            <a:off x="5944981" y="1845400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405" name="Google Shape;1405;p18"/>
          <p:cNvSpPr txBox="1">
            <a:spLocks noGrp="1"/>
          </p:cNvSpPr>
          <p:nvPr>
            <p:ph type="subTitle" idx="7"/>
          </p:nvPr>
        </p:nvSpPr>
        <p:spPr>
          <a:xfrm>
            <a:off x="1514694" y="387483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06" name="Google Shape;1406;p18"/>
          <p:cNvSpPr txBox="1">
            <a:spLocks noGrp="1"/>
          </p:cNvSpPr>
          <p:nvPr>
            <p:ph type="subTitle" idx="8"/>
          </p:nvPr>
        </p:nvSpPr>
        <p:spPr>
          <a:xfrm>
            <a:off x="1514694" y="3455188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407" name="Google Shape;1407;p18"/>
          <p:cNvSpPr txBox="1">
            <a:spLocks noGrp="1"/>
          </p:cNvSpPr>
          <p:nvPr>
            <p:ph type="subTitle" idx="9"/>
          </p:nvPr>
        </p:nvSpPr>
        <p:spPr>
          <a:xfrm>
            <a:off x="3729831" y="387483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08" name="Google Shape;1408;p18"/>
          <p:cNvSpPr txBox="1">
            <a:spLocks noGrp="1"/>
          </p:cNvSpPr>
          <p:nvPr>
            <p:ph type="subTitle" idx="13"/>
          </p:nvPr>
        </p:nvSpPr>
        <p:spPr>
          <a:xfrm>
            <a:off x="3729831" y="3455188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409" name="Google Shape;1409;p18"/>
          <p:cNvSpPr txBox="1">
            <a:spLocks noGrp="1"/>
          </p:cNvSpPr>
          <p:nvPr>
            <p:ph type="subTitle" idx="14"/>
          </p:nvPr>
        </p:nvSpPr>
        <p:spPr>
          <a:xfrm>
            <a:off x="5944981" y="387483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410" name="Google Shape;1410;p18"/>
          <p:cNvSpPr txBox="1">
            <a:spLocks noGrp="1"/>
          </p:cNvSpPr>
          <p:nvPr>
            <p:ph type="subTitle" idx="15"/>
          </p:nvPr>
        </p:nvSpPr>
        <p:spPr>
          <a:xfrm>
            <a:off x="5944981" y="3455188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9"/>
          <p:cNvSpPr/>
          <p:nvPr/>
        </p:nvSpPr>
        <p:spPr>
          <a:xfrm>
            <a:off x="8743282" y="-232898"/>
            <a:ext cx="411900" cy="201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19"/>
          <p:cNvSpPr/>
          <p:nvPr/>
        </p:nvSpPr>
        <p:spPr>
          <a:xfrm>
            <a:off x="11175" y="-156698"/>
            <a:ext cx="4658700" cy="4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4" name="Google Shape;1414;p19"/>
          <p:cNvGrpSpPr/>
          <p:nvPr/>
        </p:nvGrpSpPr>
        <p:grpSpPr>
          <a:xfrm rot="-5400000">
            <a:off x="5469749" y="-1827088"/>
            <a:ext cx="242020" cy="3613100"/>
            <a:chOff x="6848475" y="1952750"/>
            <a:chExt cx="731400" cy="2104800"/>
          </a:xfrm>
        </p:grpSpPr>
        <p:sp>
          <p:nvSpPr>
            <p:cNvPr id="1415" name="Google Shape;1415;p19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9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9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9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9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19"/>
          <p:cNvSpPr/>
          <p:nvPr/>
        </p:nvSpPr>
        <p:spPr>
          <a:xfrm>
            <a:off x="8794225" y="3314274"/>
            <a:ext cx="360900" cy="182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19"/>
          <p:cNvGrpSpPr/>
          <p:nvPr/>
        </p:nvGrpSpPr>
        <p:grpSpPr>
          <a:xfrm rot="-5400000">
            <a:off x="7632158" y="3968192"/>
            <a:ext cx="450348" cy="2176684"/>
            <a:chOff x="6142475" y="2187300"/>
            <a:chExt cx="101375" cy="489825"/>
          </a:xfrm>
        </p:grpSpPr>
        <p:sp>
          <p:nvSpPr>
            <p:cNvPr id="1422" name="Google Shape;1422;p19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9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9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9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9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9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9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9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9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9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9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9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9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9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19"/>
          <p:cNvSpPr/>
          <p:nvPr/>
        </p:nvSpPr>
        <p:spPr>
          <a:xfrm>
            <a:off x="-30975" y="540000"/>
            <a:ext cx="411900" cy="43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19"/>
          <p:cNvGrpSpPr/>
          <p:nvPr/>
        </p:nvGrpSpPr>
        <p:grpSpPr>
          <a:xfrm>
            <a:off x="8389333" y="-11958"/>
            <a:ext cx="450348" cy="2176684"/>
            <a:chOff x="6142475" y="2187300"/>
            <a:chExt cx="101375" cy="489825"/>
          </a:xfrm>
        </p:grpSpPr>
        <p:sp>
          <p:nvSpPr>
            <p:cNvPr id="1454" name="Google Shape;1454;p19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9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9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9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4" name="Google Shape;1484;p19"/>
          <p:cNvSpPr/>
          <p:nvPr/>
        </p:nvSpPr>
        <p:spPr>
          <a:xfrm>
            <a:off x="719949" y="4910475"/>
            <a:ext cx="2847000" cy="2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5" name="Google Shape;1485;p19"/>
          <p:cNvGrpSpPr/>
          <p:nvPr/>
        </p:nvGrpSpPr>
        <p:grpSpPr>
          <a:xfrm rot="-5400000">
            <a:off x="478518" y="4280776"/>
            <a:ext cx="425674" cy="1382718"/>
            <a:chOff x="6142475" y="2187300"/>
            <a:chExt cx="101375" cy="329250"/>
          </a:xfrm>
        </p:grpSpPr>
        <p:sp>
          <p:nvSpPr>
            <p:cNvPr id="1486" name="Google Shape;1486;p19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9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9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9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0"/>
          <p:cNvSpPr/>
          <p:nvPr/>
        </p:nvSpPr>
        <p:spPr>
          <a:xfrm rot="-5400000">
            <a:off x="-1371300" y="1371300"/>
            <a:ext cx="31794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0" name="Google Shape;1510;p20"/>
          <p:cNvGrpSpPr/>
          <p:nvPr/>
        </p:nvGrpSpPr>
        <p:grpSpPr>
          <a:xfrm rot="10800000">
            <a:off x="-85818" y="1654656"/>
            <a:ext cx="362921" cy="1843805"/>
            <a:chOff x="6848475" y="1952750"/>
            <a:chExt cx="731400" cy="2104800"/>
          </a:xfrm>
        </p:grpSpPr>
        <p:sp>
          <p:nvSpPr>
            <p:cNvPr id="1511" name="Google Shape;1511;p20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6" name="Google Shape;1516;p20"/>
          <p:cNvSpPr/>
          <p:nvPr/>
        </p:nvSpPr>
        <p:spPr>
          <a:xfrm>
            <a:off x="899995" y="3"/>
            <a:ext cx="7344000" cy="3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20"/>
          <p:cNvSpPr/>
          <p:nvPr/>
        </p:nvSpPr>
        <p:spPr>
          <a:xfrm rot="10800000">
            <a:off x="995996" y="-1086023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20"/>
          <p:cNvSpPr/>
          <p:nvPr/>
        </p:nvSpPr>
        <p:spPr>
          <a:xfrm rot="10800000">
            <a:off x="1074200" y="-1016046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20"/>
          <p:cNvSpPr/>
          <p:nvPr/>
        </p:nvSpPr>
        <p:spPr>
          <a:xfrm>
            <a:off x="8762100" y="10706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0" name="Google Shape;1520;p20"/>
          <p:cNvGrpSpPr/>
          <p:nvPr/>
        </p:nvGrpSpPr>
        <p:grpSpPr>
          <a:xfrm rot="10800000">
            <a:off x="8687147" y="382035"/>
            <a:ext cx="425674" cy="1382718"/>
            <a:chOff x="6142475" y="2187300"/>
            <a:chExt cx="101375" cy="329250"/>
          </a:xfrm>
        </p:grpSpPr>
        <p:sp>
          <p:nvSpPr>
            <p:cNvPr id="1521" name="Google Shape;1521;p20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2" name="Google Shape;1542;p20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20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20"/>
          <p:cNvSpPr/>
          <p:nvPr/>
        </p:nvSpPr>
        <p:spPr>
          <a:xfrm rot="5400000">
            <a:off x="3617075" y="1338002"/>
            <a:ext cx="188400" cy="742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5" name="Google Shape;1545;p20"/>
          <p:cNvGrpSpPr/>
          <p:nvPr/>
        </p:nvGrpSpPr>
        <p:grpSpPr>
          <a:xfrm rot="-5400000">
            <a:off x="594868" y="4357789"/>
            <a:ext cx="425674" cy="1382718"/>
            <a:chOff x="6142475" y="2187300"/>
            <a:chExt cx="101375" cy="329250"/>
          </a:xfrm>
        </p:grpSpPr>
        <p:sp>
          <p:nvSpPr>
            <p:cNvPr id="1546" name="Google Shape;1546;p20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568" name="Google Shape;1568;p20"/>
          <p:cNvSpPr txBox="1">
            <a:spLocks noGrp="1"/>
          </p:cNvSpPr>
          <p:nvPr>
            <p:ph type="subTitle" idx="1"/>
          </p:nvPr>
        </p:nvSpPr>
        <p:spPr>
          <a:xfrm>
            <a:off x="1518525" y="3434714"/>
            <a:ext cx="1698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69" name="Google Shape;1569;p20"/>
          <p:cNvSpPr txBox="1">
            <a:spLocks noGrp="1"/>
          </p:cNvSpPr>
          <p:nvPr>
            <p:ph type="subTitle" idx="2"/>
          </p:nvPr>
        </p:nvSpPr>
        <p:spPr>
          <a:xfrm>
            <a:off x="1518525" y="3014422"/>
            <a:ext cx="1698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570" name="Google Shape;1570;p20"/>
          <p:cNvSpPr txBox="1">
            <a:spLocks noGrp="1"/>
          </p:cNvSpPr>
          <p:nvPr>
            <p:ph type="subTitle" idx="3"/>
          </p:nvPr>
        </p:nvSpPr>
        <p:spPr>
          <a:xfrm>
            <a:off x="3696550" y="3434713"/>
            <a:ext cx="1698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71" name="Google Shape;1571;p20"/>
          <p:cNvSpPr txBox="1">
            <a:spLocks noGrp="1"/>
          </p:cNvSpPr>
          <p:nvPr>
            <p:ph type="subTitle" idx="4"/>
          </p:nvPr>
        </p:nvSpPr>
        <p:spPr>
          <a:xfrm>
            <a:off x="3696550" y="3014422"/>
            <a:ext cx="1698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572" name="Google Shape;1572;p20"/>
          <p:cNvSpPr txBox="1">
            <a:spLocks noGrp="1"/>
          </p:cNvSpPr>
          <p:nvPr>
            <p:ph type="subTitle" idx="5"/>
          </p:nvPr>
        </p:nvSpPr>
        <p:spPr>
          <a:xfrm>
            <a:off x="5854025" y="3434714"/>
            <a:ext cx="1698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573" name="Google Shape;1573;p20"/>
          <p:cNvSpPr txBox="1">
            <a:spLocks noGrp="1"/>
          </p:cNvSpPr>
          <p:nvPr>
            <p:ph type="subTitle" idx="6"/>
          </p:nvPr>
        </p:nvSpPr>
        <p:spPr>
          <a:xfrm>
            <a:off x="5854025" y="3014422"/>
            <a:ext cx="1698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"/>
          <p:cNvSpPr/>
          <p:nvPr/>
        </p:nvSpPr>
        <p:spPr>
          <a:xfrm>
            <a:off x="5469311" y="1961"/>
            <a:ext cx="891300" cy="89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8760000" y="1717350"/>
            <a:ext cx="411900" cy="2013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1597717" y="-126386"/>
            <a:ext cx="610500" cy="6105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176525" y="292875"/>
            <a:ext cx="479700" cy="204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3"/>
          <p:cNvGrpSpPr/>
          <p:nvPr/>
        </p:nvGrpSpPr>
        <p:grpSpPr>
          <a:xfrm>
            <a:off x="7836251" y="130001"/>
            <a:ext cx="1178063" cy="506262"/>
            <a:chOff x="2763825" y="835375"/>
            <a:chExt cx="1423125" cy="611575"/>
          </a:xfrm>
        </p:grpSpPr>
        <p:sp>
          <p:nvSpPr>
            <p:cNvPr id="194" name="Google Shape;194;p3"/>
            <p:cNvSpPr/>
            <p:nvPr/>
          </p:nvSpPr>
          <p:spPr>
            <a:xfrm>
              <a:off x="27638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383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9511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3256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129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8874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7002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747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7638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1383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9511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332565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5129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8874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7002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407475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7638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13837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9511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32565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5129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8747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7002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07475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7638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313837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95110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32565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5129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388747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70020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407475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3"/>
          <p:cNvSpPr/>
          <p:nvPr/>
        </p:nvSpPr>
        <p:spPr>
          <a:xfrm>
            <a:off x="7734554" y="4526217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FF9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3"/>
          <p:cNvGrpSpPr/>
          <p:nvPr/>
        </p:nvGrpSpPr>
        <p:grpSpPr>
          <a:xfrm>
            <a:off x="8186462" y="4259748"/>
            <a:ext cx="552801" cy="506672"/>
            <a:chOff x="3887475" y="1172450"/>
            <a:chExt cx="299475" cy="274500"/>
          </a:xfrm>
        </p:grpSpPr>
        <p:sp>
          <p:nvSpPr>
            <p:cNvPr id="228" name="Google Shape;228;p3"/>
            <p:cNvSpPr/>
            <p:nvPr/>
          </p:nvSpPr>
          <p:spPr>
            <a:xfrm>
              <a:off x="3887475" y="11724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4074750" y="11724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87475" y="13347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74750" y="13347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3"/>
          <p:cNvSpPr/>
          <p:nvPr/>
        </p:nvSpPr>
        <p:spPr>
          <a:xfrm>
            <a:off x="240306" y="368526"/>
            <a:ext cx="479700" cy="2041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3"/>
          <p:cNvGrpSpPr/>
          <p:nvPr/>
        </p:nvGrpSpPr>
        <p:grpSpPr>
          <a:xfrm>
            <a:off x="80813" y="86073"/>
            <a:ext cx="823524" cy="746550"/>
            <a:chOff x="2763825" y="835375"/>
            <a:chExt cx="674025" cy="611575"/>
          </a:xfrm>
        </p:grpSpPr>
        <p:sp>
          <p:nvSpPr>
            <p:cNvPr id="234" name="Google Shape;234;p3"/>
            <p:cNvSpPr/>
            <p:nvPr/>
          </p:nvSpPr>
          <p:spPr>
            <a:xfrm>
              <a:off x="27638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1383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9511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3256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7638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1383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9511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7638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9511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27638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"/>
          <p:cNvSpPr/>
          <p:nvPr/>
        </p:nvSpPr>
        <p:spPr>
          <a:xfrm>
            <a:off x="7656350" y="4456239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"/>
          <p:cNvSpPr/>
          <p:nvPr/>
        </p:nvSpPr>
        <p:spPr>
          <a:xfrm>
            <a:off x="2494850" y="4730167"/>
            <a:ext cx="2620500" cy="7827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"/>
          <p:cNvSpPr/>
          <p:nvPr/>
        </p:nvSpPr>
        <p:spPr>
          <a:xfrm>
            <a:off x="2634574" y="4669974"/>
            <a:ext cx="2620500" cy="782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3"/>
          <p:cNvGrpSpPr/>
          <p:nvPr/>
        </p:nvGrpSpPr>
        <p:grpSpPr>
          <a:xfrm rot="-5400000">
            <a:off x="5410675" y="4045071"/>
            <a:ext cx="444837" cy="2032184"/>
            <a:chOff x="6848475" y="1952750"/>
            <a:chExt cx="731400" cy="2104800"/>
          </a:xfrm>
        </p:grpSpPr>
        <p:sp>
          <p:nvSpPr>
            <p:cNvPr id="248" name="Google Shape;248;p3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3"/>
          <p:cNvGrpSpPr/>
          <p:nvPr/>
        </p:nvGrpSpPr>
        <p:grpSpPr>
          <a:xfrm rot="-5400000">
            <a:off x="4367006" y="-596334"/>
            <a:ext cx="432070" cy="2088271"/>
            <a:chOff x="6142475" y="2187300"/>
            <a:chExt cx="101375" cy="489825"/>
          </a:xfrm>
        </p:grpSpPr>
        <p:sp>
          <p:nvSpPr>
            <p:cNvPr id="254" name="Google Shape;254;p3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3"/>
          <p:cNvSpPr/>
          <p:nvPr/>
        </p:nvSpPr>
        <p:spPr>
          <a:xfrm>
            <a:off x="1640893" y="-70814"/>
            <a:ext cx="610500" cy="610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"/>
          <p:cNvSpPr/>
          <p:nvPr/>
        </p:nvSpPr>
        <p:spPr>
          <a:xfrm rot="-5400000">
            <a:off x="1393341" y="4723393"/>
            <a:ext cx="632100" cy="632100"/>
          </a:xfrm>
          <a:prstGeom prst="ellipse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"/>
          <p:cNvSpPr/>
          <p:nvPr/>
        </p:nvSpPr>
        <p:spPr>
          <a:xfrm rot="-5400000">
            <a:off x="1450907" y="4678667"/>
            <a:ext cx="632100" cy="6321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3"/>
          <p:cNvCxnSpPr/>
          <p:nvPr/>
        </p:nvCxnSpPr>
        <p:spPr>
          <a:xfrm rot="10800000">
            <a:off x="1439520" y="4722714"/>
            <a:ext cx="0" cy="543900"/>
          </a:xfrm>
          <a:prstGeom prst="straightConnector1">
            <a:avLst/>
          </a:prstGeom>
          <a:noFill/>
          <a:ln w="28575" cap="flat" cmpd="sng">
            <a:solidFill>
              <a:srgbClr val="FECA7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"/>
          <p:cNvCxnSpPr/>
          <p:nvPr/>
        </p:nvCxnSpPr>
        <p:spPr>
          <a:xfrm rot="10800000">
            <a:off x="1350809" y="4477540"/>
            <a:ext cx="0" cy="543900"/>
          </a:xfrm>
          <a:prstGeom prst="straightConnector1">
            <a:avLst/>
          </a:prstGeom>
          <a:noFill/>
          <a:ln w="28575" cap="flat" cmpd="sng">
            <a:solidFill>
              <a:srgbClr val="FECA7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3"/>
          <p:cNvSpPr/>
          <p:nvPr/>
        </p:nvSpPr>
        <p:spPr>
          <a:xfrm rot="10800000" flipH="1">
            <a:off x="-228599" y="2828808"/>
            <a:ext cx="1028700" cy="10275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"/>
          <p:cNvSpPr/>
          <p:nvPr/>
        </p:nvSpPr>
        <p:spPr>
          <a:xfrm rot="10800000" flipH="1">
            <a:off x="-127225" y="2828808"/>
            <a:ext cx="1028700" cy="10275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3"/>
          <p:cNvGrpSpPr/>
          <p:nvPr/>
        </p:nvGrpSpPr>
        <p:grpSpPr>
          <a:xfrm rot="10800000">
            <a:off x="8487772" y="2032797"/>
            <a:ext cx="425674" cy="1382718"/>
            <a:chOff x="6142475" y="2187300"/>
            <a:chExt cx="101375" cy="329250"/>
          </a:xfrm>
        </p:grpSpPr>
        <p:sp>
          <p:nvSpPr>
            <p:cNvPr id="292" name="Google Shape;292;p3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"/>
          <p:cNvGrpSpPr/>
          <p:nvPr/>
        </p:nvGrpSpPr>
        <p:grpSpPr>
          <a:xfrm>
            <a:off x="8435392" y="690789"/>
            <a:ext cx="557958" cy="506262"/>
            <a:chOff x="3512925" y="835375"/>
            <a:chExt cx="674025" cy="611575"/>
          </a:xfrm>
        </p:grpSpPr>
        <p:sp>
          <p:nvSpPr>
            <p:cNvPr id="314" name="Google Shape;314;p3"/>
            <p:cNvSpPr/>
            <p:nvPr/>
          </p:nvSpPr>
          <p:spPr>
            <a:xfrm>
              <a:off x="35129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8874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37002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0747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5129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8874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7002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407475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5129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88747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7002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07475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5129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88747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70020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407475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0" name="Google Shape;330;p3"/>
          <p:cNvCxnSpPr/>
          <p:nvPr/>
        </p:nvCxnSpPr>
        <p:spPr>
          <a:xfrm>
            <a:off x="2499048" y="111255"/>
            <a:ext cx="0" cy="81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"/>
          <p:cNvCxnSpPr/>
          <p:nvPr/>
        </p:nvCxnSpPr>
        <p:spPr>
          <a:xfrm>
            <a:off x="2384593" y="-203150"/>
            <a:ext cx="0" cy="81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"/>
          <p:cNvCxnSpPr/>
          <p:nvPr/>
        </p:nvCxnSpPr>
        <p:spPr>
          <a:xfrm>
            <a:off x="2518325" y="-43975"/>
            <a:ext cx="0" cy="81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3" name="Google Shape;333;p3"/>
          <p:cNvGrpSpPr/>
          <p:nvPr/>
        </p:nvGrpSpPr>
        <p:grpSpPr>
          <a:xfrm rot="-5400000">
            <a:off x="6513279" y="-42704"/>
            <a:ext cx="433530" cy="980593"/>
            <a:chOff x="6142475" y="2187300"/>
            <a:chExt cx="101375" cy="222700"/>
          </a:xfrm>
        </p:grpSpPr>
        <p:sp>
          <p:nvSpPr>
            <p:cNvPr id="334" name="Google Shape;334;p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3"/>
          <p:cNvGrpSpPr/>
          <p:nvPr/>
        </p:nvGrpSpPr>
        <p:grpSpPr>
          <a:xfrm>
            <a:off x="89529" y="4065558"/>
            <a:ext cx="433530" cy="980593"/>
            <a:chOff x="6142475" y="2187300"/>
            <a:chExt cx="101375" cy="222700"/>
          </a:xfrm>
        </p:grpSpPr>
        <p:sp>
          <p:nvSpPr>
            <p:cNvPr id="350" name="Google Shape;350;p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"/>
          <p:cNvSpPr txBox="1">
            <a:spLocks noGrp="1"/>
          </p:cNvSpPr>
          <p:nvPr>
            <p:ph type="title"/>
          </p:nvPr>
        </p:nvSpPr>
        <p:spPr>
          <a:xfrm>
            <a:off x="720000" y="2430213"/>
            <a:ext cx="7692600" cy="10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66" name="Google Shape;36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97825"/>
            <a:ext cx="7692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21"/>
          <p:cNvSpPr/>
          <p:nvPr/>
        </p:nvSpPr>
        <p:spPr>
          <a:xfrm>
            <a:off x="8743282" y="-232898"/>
            <a:ext cx="411900" cy="201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21"/>
          <p:cNvSpPr/>
          <p:nvPr/>
        </p:nvSpPr>
        <p:spPr>
          <a:xfrm>
            <a:off x="11175" y="-156698"/>
            <a:ext cx="4658700" cy="4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21"/>
          <p:cNvGrpSpPr/>
          <p:nvPr/>
        </p:nvGrpSpPr>
        <p:grpSpPr>
          <a:xfrm rot="-5400000">
            <a:off x="5469749" y="-1827088"/>
            <a:ext cx="242020" cy="3613100"/>
            <a:chOff x="6848475" y="1952750"/>
            <a:chExt cx="731400" cy="2104800"/>
          </a:xfrm>
        </p:grpSpPr>
        <p:sp>
          <p:nvSpPr>
            <p:cNvPr id="1578" name="Google Shape;1578;p21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1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1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1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1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21"/>
          <p:cNvSpPr/>
          <p:nvPr/>
        </p:nvSpPr>
        <p:spPr>
          <a:xfrm>
            <a:off x="8794225" y="3314274"/>
            <a:ext cx="360900" cy="182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4" name="Google Shape;1584;p21"/>
          <p:cNvGrpSpPr/>
          <p:nvPr/>
        </p:nvGrpSpPr>
        <p:grpSpPr>
          <a:xfrm rot="-5400000">
            <a:off x="7632158" y="3968192"/>
            <a:ext cx="450348" cy="2176684"/>
            <a:chOff x="6142475" y="2187300"/>
            <a:chExt cx="101375" cy="489825"/>
          </a:xfrm>
        </p:grpSpPr>
        <p:sp>
          <p:nvSpPr>
            <p:cNvPr id="1585" name="Google Shape;1585;p21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1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1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1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1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1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1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1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1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1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1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1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1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1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1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1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1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1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1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1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1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1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1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1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1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1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1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1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1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1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5" name="Google Shape;1615;p21"/>
          <p:cNvSpPr/>
          <p:nvPr/>
        </p:nvSpPr>
        <p:spPr>
          <a:xfrm>
            <a:off x="-30975" y="540000"/>
            <a:ext cx="411900" cy="43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21"/>
          <p:cNvGrpSpPr/>
          <p:nvPr/>
        </p:nvGrpSpPr>
        <p:grpSpPr>
          <a:xfrm>
            <a:off x="8389333" y="-11958"/>
            <a:ext cx="450348" cy="2176684"/>
            <a:chOff x="6142475" y="2187300"/>
            <a:chExt cx="101375" cy="489825"/>
          </a:xfrm>
        </p:grpSpPr>
        <p:sp>
          <p:nvSpPr>
            <p:cNvPr id="1617" name="Google Shape;1617;p21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1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1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1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1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1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1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1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1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1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1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1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1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1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1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1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1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1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1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1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1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1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1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1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1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1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1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1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1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1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7" name="Google Shape;1647;p21"/>
          <p:cNvSpPr/>
          <p:nvPr/>
        </p:nvSpPr>
        <p:spPr>
          <a:xfrm>
            <a:off x="719949" y="4910475"/>
            <a:ext cx="2847000" cy="2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21"/>
          <p:cNvGrpSpPr/>
          <p:nvPr/>
        </p:nvGrpSpPr>
        <p:grpSpPr>
          <a:xfrm rot="-5400000">
            <a:off x="478518" y="4280776"/>
            <a:ext cx="425674" cy="1382718"/>
            <a:chOff x="6142475" y="2187300"/>
            <a:chExt cx="101375" cy="329250"/>
          </a:xfrm>
        </p:grpSpPr>
        <p:sp>
          <p:nvSpPr>
            <p:cNvPr id="1649" name="Google Shape;1649;p21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1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1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1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0" name="Google Shape;1670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71" name="Google Shape;1671;p21"/>
          <p:cNvSpPr txBox="1">
            <a:spLocks noGrp="1"/>
          </p:cNvSpPr>
          <p:nvPr>
            <p:ph type="subTitle" idx="1"/>
          </p:nvPr>
        </p:nvSpPr>
        <p:spPr>
          <a:xfrm>
            <a:off x="1111313" y="1922450"/>
            <a:ext cx="29787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72" name="Google Shape;1672;p21"/>
          <p:cNvSpPr txBox="1">
            <a:spLocks noGrp="1"/>
          </p:cNvSpPr>
          <p:nvPr>
            <p:ph type="subTitle" idx="2"/>
          </p:nvPr>
        </p:nvSpPr>
        <p:spPr>
          <a:xfrm>
            <a:off x="1315913" y="1400751"/>
            <a:ext cx="256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73" name="Google Shape;1673;p21"/>
          <p:cNvSpPr txBox="1">
            <a:spLocks noGrp="1"/>
          </p:cNvSpPr>
          <p:nvPr>
            <p:ph type="subTitle" idx="3"/>
          </p:nvPr>
        </p:nvSpPr>
        <p:spPr>
          <a:xfrm>
            <a:off x="4958900" y="1922450"/>
            <a:ext cx="29787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74" name="Google Shape;1674;p21"/>
          <p:cNvSpPr txBox="1">
            <a:spLocks noGrp="1"/>
          </p:cNvSpPr>
          <p:nvPr>
            <p:ph type="subTitle" idx="4"/>
          </p:nvPr>
        </p:nvSpPr>
        <p:spPr>
          <a:xfrm>
            <a:off x="5163506" y="1400751"/>
            <a:ext cx="256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75" name="Google Shape;1675;p21"/>
          <p:cNvSpPr txBox="1">
            <a:spLocks noGrp="1"/>
          </p:cNvSpPr>
          <p:nvPr>
            <p:ph type="subTitle" idx="5"/>
          </p:nvPr>
        </p:nvSpPr>
        <p:spPr>
          <a:xfrm>
            <a:off x="1111325" y="3567950"/>
            <a:ext cx="29787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76" name="Google Shape;1676;p21"/>
          <p:cNvSpPr txBox="1">
            <a:spLocks noGrp="1"/>
          </p:cNvSpPr>
          <p:nvPr>
            <p:ph type="subTitle" idx="6"/>
          </p:nvPr>
        </p:nvSpPr>
        <p:spPr>
          <a:xfrm>
            <a:off x="1315913" y="3028689"/>
            <a:ext cx="256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77" name="Google Shape;1677;p21"/>
          <p:cNvSpPr txBox="1">
            <a:spLocks noGrp="1"/>
          </p:cNvSpPr>
          <p:nvPr>
            <p:ph type="subTitle" idx="7"/>
          </p:nvPr>
        </p:nvSpPr>
        <p:spPr>
          <a:xfrm>
            <a:off x="4958900" y="3567950"/>
            <a:ext cx="29787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78" name="Google Shape;1678;p21"/>
          <p:cNvSpPr txBox="1">
            <a:spLocks noGrp="1"/>
          </p:cNvSpPr>
          <p:nvPr>
            <p:ph type="subTitle" idx="8"/>
          </p:nvPr>
        </p:nvSpPr>
        <p:spPr>
          <a:xfrm>
            <a:off x="5163506" y="3028689"/>
            <a:ext cx="256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9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81" name="Google Shape;1681;p22"/>
          <p:cNvSpPr txBox="1">
            <a:spLocks noGrp="1"/>
          </p:cNvSpPr>
          <p:nvPr>
            <p:ph type="subTitle" idx="1"/>
          </p:nvPr>
        </p:nvSpPr>
        <p:spPr>
          <a:xfrm>
            <a:off x="756675" y="3260420"/>
            <a:ext cx="17985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82" name="Google Shape;1682;p22"/>
          <p:cNvSpPr txBox="1">
            <a:spLocks noGrp="1"/>
          </p:cNvSpPr>
          <p:nvPr>
            <p:ph type="subTitle" idx="2"/>
          </p:nvPr>
        </p:nvSpPr>
        <p:spPr>
          <a:xfrm>
            <a:off x="756675" y="2841450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83" name="Google Shape;1683;p22"/>
          <p:cNvSpPr txBox="1">
            <a:spLocks noGrp="1"/>
          </p:cNvSpPr>
          <p:nvPr>
            <p:ph type="subTitle" idx="3"/>
          </p:nvPr>
        </p:nvSpPr>
        <p:spPr>
          <a:xfrm>
            <a:off x="2700725" y="3260420"/>
            <a:ext cx="17985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84" name="Google Shape;1684;p22"/>
          <p:cNvSpPr txBox="1">
            <a:spLocks noGrp="1"/>
          </p:cNvSpPr>
          <p:nvPr>
            <p:ph type="subTitle" idx="4"/>
          </p:nvPr>
        </p:nvSpPr>
        <p:spPr>
          <a:xfrm>
            <a:off x="2700725" y="2841450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85" name="Google Shape;1685;p22"/>
          <p:cNvSpPr txBox="1">
            <a:spLocks noGrp="1"/>
          </p:cNvSpPr>
          <p:nvPr>
            <p:ph type="subTitle" idx="5"/>
          </p:nvPr>
        </p:nvSpPr>
        <p:spPr>
          <a:xfrm>
            <a:off x="4644775" y="3260420"/>
            <a:ext cx="17985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86" name="Google Shape;1686;p22"/>
          <p:cNvSpPr txBox="1">
            <a:spLocks noGrp="1"/>
          </p:cNvSpPr>
          <p:nvPr>
            <p:ph type="subTitle" idx="6"/>
          </p:nvPr>
        </p:nvSpPr>
        <p:spPr>
          <a:xfrm>
            <a:off x="4644775" y="2841450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87" name="Google Shape;1687;p22"/>
          <p:cNvSpPr txBox="1">
            <a:spLocks noGrp="1"/>
          </p:cNvSpPr>
          <p:nvPr>
            <p:ph type="subTitle" idx="7"/>
          </p:nvPr>
        </p:nvSpPr>
        <p:spPr>
          <a:xfrm>
            <a:off x="6588825" y="3260420"/>
            <a:ext cx="17985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688" name="Google Shape;1688;p22"/>
          <p:cNvSpPr txBox="1">
            <a:spLocks noGrp="1"/>
          </p:cNvSpPr>
          <p:nvPr>
            <p:ph type="subTitle" idx="8"/>
          </p:nvPr>
        </p:nvSpPr>
        <p:spPr>
          <a:xfrm>
            <a:off x="6588825" y="2841450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89" name="Google Shape;1689;p22"/>
          <p:cNvSpPr txBox="1">
            <a:spLocks noGrp="1"/>
          </p:cNvSpPr>
          <p:nvPr>
            <p:ph type="subTitle" idx="9"/>
          </p:nvPr>
        </p:nvSpPr>
        <p:spPr>
          <a:xfrm>
            <a:off x="756675" y="2017563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90" name="Google Shape;1690;p22"/>
          <p:cNvSpPr txBox="1">
            <a:spLocks noGrp="1"/>
          </p:cNvSpPr>
          <p:nvPr>
            <p:ph type="subTitle" idx="13"/>
          </p:nvPr>
        </p:nvSpPr>
        <p:spPr>
          <a:xfrm>
            <a:off x="2700725" y="2017563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91" name="Google Shape;1691;p22"/>
          <p:cNvSpPr txBox="1">
            <a:spLocks noGrp="1"/>
          </p:cNvSpPr>
          <p:nvPr>
            <p:ph type="subTitle" idx="14"/>
          </p:nvPr>
        </p:nvSpPr>
        <p:spPr>
          <a:xfrm>
            <a:off x="4644775" y="2017563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92" name="Google Shape;1692;p22"/>
          <p:cNvSpPr txBox="1">
            <a:spLocks noGrp="1"/>
          </p:cNvSpPr>
          <p:nvPr>
            <p:ph type="subTitle" idx="15"/>
          </p:nvPr>
        </p:nvSpPr>
        <p:spPr>
          <a:xfrm>
            <a:off x="6588825" y="2017563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693" name="Google Shape;1693;p22"/>
          <p:cNvSpPr/>
          <p:nvPr/>
        </p:nvSpPr>
        <p:spPr>
          <a:xfrm>
            <a:off x="8762100" y="5372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4" name="Google Shape;1694;p22"/>
          <p:cNvGrpSpPr/>
          <p:nvPr/>
        </p:nvGrpSpPr>
        <p:grpSpPr>
          <a:xfrm rot="10800000">
            <a:off x="8534747" y="-151365"/>
            <a:ext cx="425674" cy="1382718"/>
            <a:chOff x="6142475" y="2187300"/>
            <a:chExt cx="101375" cy="329250"/>
          </a:xfrm>
        </p:grpSpPr>
        <p:sp>
          <p:nvSpPr>
            <p:cNvPr id="1695" name="Google Shape;1695;p22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2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2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2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2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2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6" name="Google Shape;1716;p22"/>
          <p:cNvSpPr/>
          <p:nvPr/>
        </p:nvSpPr>
        <p:spPr>
          <a:xfrm rot="10800000" flipH="1">
            <a:off x="6810199" y="-404000"/>
            <a:ext cx="1142400" cy="11409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2"/>
          <p:cNvSpPr/>
          <p:nvPr/>
        </p:nvSpPr>
        <p:spPr>
          <a:xfrm rot="10800000" flipH="1">
            <a:off x="6922772" y="-404000"/>
            <a:ext cx="1142400" cy="11409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22"/>
          <p:cNvSpPr/>
          <p:nvPr/>
        </p:nvSpPr>
        <p:spPr>
          <a:xfrm rot="-5400000">
            <a:off x="2912826" y="-2602400"/>
            <a:ext cx="237000" cy="54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9" name="Google Shape;1719;p22"/>
          <p:cNvGrpSpPr/>
          <p:nvPr/>
        </p:nvGrpSpPr>
        <p:grpSpPr>
          <a:xfrm rot="-5400000">
            <a:off x="1198518" y="-473499"/>
            <a:ext cx="425674" cy="1382718"/>
            <a:chOff x="6142475" y="2187300"/>
            <a:chExt cx="101375" cy="329250"/>
          </a:xfrm>
        </p:grpSpPr>
        <p:sp>
          <p:nvSpPr>
            <p:cNvPr id="1720" name="Google Shape;1720;p22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1" name="Google Shape;1741;p22"/>
          <p:cNvSpPr/>
          <p:nvPr/>
        </p:nvSpPr>
        <p:spPr>
          <a:xfrm rot="10800000">
            <a:off x="2237050" y="4717676"/>
            <a:ext cx="4873500" cy="4257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2" name="Google Shape;1742;p22"/>
          <p:cNvGrpSpPr/>
          <p:nvPr/>
        </p:nvGrpSpPr>
        <p:grpSpPr>
          <a:xfrm rot="5400000">
            <a:off x="1536593" y="3424226"/>
            <a:ext cx="241947" cy="3012179"/>
            <a:chOff x="6848475" y="1952750"/>
            <a:chExt cx="731400" cy="2104800"/>
          </a:xfrm>
        </p:grpSpPr>
        <p:sp>
          <p:nvSpPr>
            <p:cNvPr id="1743" name="Google Shape;1743;p22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22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2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2"/>
          <p:cNvSpPr/>
          <p:nvPr/>
        </p:nvSpPr>
        <p:spPr>
          <a:xfrm>
            <a:off x="-70075" y="968050"/>
            <a:ext cx="232200" cy="285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2"/>
          <p:cNvSpPr/>
          <p:nvPr/>
        </p:nvSpPr>
        <p:spPr>
          <a:xfrm>
            <a:off x="-70075" y="1040195"/>
            <a:ext cx="316800" cy="285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2" name="Google Shape;1752;p22"/>
          <p:cNvGrpSpPr/>
          <p:nvPr/>
        </p:nvGrpSpPr>
        <p:grpSpPr>
          <a:xfrm rot="-5400000">
            <a:off x="7229980" y="4238501"/>
            <a:ext cx="425674" cy="1382718"/>
            <a:chOff x="6142475" y="2187300"/>
            <a:chExt cx="101375" cy="329250"/>
          </a:xfrm>
        </p:grpSpPr>
        <p:sp>
          <p:nvSpPr>
            <p:cNvPr id="1753" name="Google Shape;1753;p22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0"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23"/>
          <p:cNvSpPr/>
          <p:nvPr/>
        </p:nvSpPr>
        <p:spPr>
          <a:xfrm>
            <a:off x="8762100" y="5372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6" name="Google Shape;1776;p23"/>
          <p:cNvGrpSpPr/>
          <p:nvPr/>
        </p:nvGrpSpPr>
        <p:grpSpPr>
          <a:xfrm rot="10800000">
            <a:off x="8534747" y="-151365"/>
            <a:ext cx="425674" cy="1382718"/>
            <a:chOff x="6142475" y="2187300"/>
            <a:chExt cx="101375" cy="329250"/>
          </a:xfrm>
        </p:grpSpPr>
        <p:sp>
          <p:nvSpPr>
            <p:cNvPr id="1777" name="Google Shape;1777;p23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3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3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3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3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3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8" name="Google Shape;1798;p23"/>
          <p:cNvSpPr/>
          <p:nvPr/>
        </p:nvSpPr>
        <p:spPr>
          <a:xfrm rot="10800000" flipH="1">
            <a:off x="6810199" y="-404000"/>
            <a:ext cx="1142400" cy="11409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23"/>
          <p:cNvSpPr/>
          <p:nvPr/>
        </p:nvSpPr>
        <p:spPr>
          <a:xfrm rot="10800000" flipH="1">
            <a:off x="6922772" y="-404000"/>
            <a:ext cx="1142400" cy="11409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23"/>
          <p:cNvSpPr/>
          <p:nvPr/>
        </p:nvSpPr>
        <p:spPr>
          <a:xfrm rot="-5400000">
            <a:off x="2912826" y="-2602400"/>
            <a:ext cx="237000" cy="54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1" name="Google Shape;1801;p23"/>
          <p:cNvGrpSpPr/>
          <p:nvPr/>
        </p:nvGrpSpPr>
        <p:grpSpPr>
          <a:xfrm rot="-5400000">
            <a:off x="1198518" y="-473499"/>
            <a:ext cx="425674" cy="1382718"/>
            <a:chOff x="6142475" y="2187300"/>
            <a:chExt cx="101375" cy="329250"/>
          </a:xfrm>
        </p:grpSpPr>
        <p:sp>
          <p:nvSpPr>
            <p:cNvPr id="1802" name="Google Shape;1802;p23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3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3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3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3" name="Google Shape;1823;p23"/>
          <p:cNvSpPr/>
          <p:nvPr/>
        </p:nvSpPr>
        <p:spPr>
          <a:xfrm rot="10800000">
            <a:off x="2335250" y="4754050"/>
            <a:ext cx="5945700" cy="3798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23"/>
          <p:cNvGrpSpPr/>
          <p:nvPr/>
        </p:nvGrpSpPr>
        <p:grpSpPr>
          <a:xfrm rot="5400000">
            <a:off x="1371361" y="3585127"/>
            <a:ext cx="134724" cy="2879577"/>
            <a:chOff x="6848475" y="1952750"/>
            <a:chExt cx="731400" cy="2104800"/>
          </a:xfrm>
        </p:grpSpPr>
        <p:sp>
          <p:nvSpPr>
            <p:cNvPr id="1825" name="Google Shape;1825;p23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23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23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23"/>
          <p:cNvSpPr/>
          <p:nvPr/>
        </p:nvSpPr>
        <p:spPr>
          <a:xfrm>
            <a:off x="-70075" y="968050"/>
            <a:ext cx="232200" cy="285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23"/>
          <p:cNvSpPr/>
          <p:nvPr/>
        </p:nvSpPr>
        <p:spPr>
          <a:xfrm>
            <a:off x="-70075" y="1040195"/>
            <a:ext cx="316800" cy="285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835" name="Google Shape;1835;p23"/>
          <p:cNvSpPr txBox="1">
            <a:spLocks noGrp="1"/>
          </p:cNvSpPr>
          <p:nvPr>
            <p:ph type="subTitle" idx="1"/>
          </p:nvPr>
        </p:nvSpPr>
        <p:spPr>
          <a:xfrm>
            <a:off x="1514700" y="3503547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836" name="Google Shape;1836;p23"/>
          <p:cNvSpPr txBox="1">
            <a:spLocks noGrp="1"/>
          </p:cNvSpPr>
          <p:nvPr>
            <p:ph type="subTitle" idx="2"/>
          </p:nvPr>
        </p:nvSpPr>
        <p:spPr>
          <a:xfrm>
            <a:off x="1514700" y="3084089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837" name="Google Shape;1837;p23"/>
          <p:cNvSpPr txBox="1">
            <a:spLocks noGrp="1"/>
          </p:cNvSpPr>
          <p:nvPr>
            <p:ph type="subTitle" idx="3"/>
          </p:nvPr>
        </p:nvSpPr>
        <p:spPr>
          <a:xfrm>
            <a:off x="3729838" y="3503547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838" name="Google Shape;1838;p23"/>
          <p:cNvSpPr txBox="1">
            <a:spLocks noGrp="1"/>
          </p:cNvSpPr>
          <p:nvPr>
            <p:ph type="subTitle" idx="4"/>
          </p:nvPr>
        </p:nvSpPr>
        <p:spPr>
          <a:xfrm>
            <a:off x="3729838" y="3084089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839" name="Google Shape;1839;p23"/>
          <p:cNvSpPr txBox="1">
            <a:spLocks noGrp="1"/>
          </p:cNvSpPr>
          <p:nvPr>
            <p:ph type="subTitle" idx="5"/>
          </p:nvPr>
        </p:nvSpPr>
        <p:spPr>
          <a:xfrm>
            <a:off x="5944988" y="3503547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840" name="Google Shape;1840;p23"/>
          <p:cNvSpPr txBox="1">
            <a:spLocks noGrp="1"/>
          </p:cNvSpPr>
          <p:nvPr>
            <p:ph type="subTitle" idx="6"/>
          </p:nvPr>
        </p:nvSpPr>
        <p:spPr>
          <a:xfrm>
            <a:off x="5944988" y="3084089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1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843" name="Google Shape;1843;p24"/>
          <p:cNvSpPr txBox="1">
            <a:spLocks noGrp="1"/>
          </p:cNvSpPr>
          <p:nvPr>
            <p:ph type="subTitle" idx="1"/>
          </p:nvPr>
        </p:nvSpPr>
        <p:spPr>
          <a:xfrm>
            <a:off x="1271650" y="4024525"/>
            <a:ext cx="17871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844" name="Google Shape;1844;p24"/>
          <p:cNvSpPr txBox="1">
            <a:spLocks noGrp="1"/>
          </p:cNvSpPr>
          <p:nvPr>
            <p:ph type="subTitle" idx="2"/>
          </p:nvPr>
        </p:nvSpPr>
        <p:spPr>
          <a:xfrm>
            <a:off x="1213000" y="1504950"/>
            <a:ext cx="19044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845" name="Google Shape;1845;p24"/>
          <p:cNvSpPr txBox="1">
            <a:spLocks noGrp="1"/>
          </p:cNvSpPr>
          <p:nvPr>
            <p:ph type="subTitle" idx="3"/>
          </p:nvPr>
        </p:nvSpPr>
        <p:spPr>
          <a:xfrm>
            <a:off x="3685298" y="4024525"/>
            <a:ext cx="17871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846" name="Google Shape;1846;p24"/>
          <p:cNvSpPr txBox="1">
            <a:spLocks noGrp="1"/>
          </p:cNvSpPr>
          <p:nvPr>
            <p:ph type="subTitle" idx="4"/>
          </p:nvPr>
        </p:nvSpPr>
        <p:spPr>
          <a:xfrm>
            <a:off x="3609746" y="1504950"/>
            <a:ext cx="19044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847" name="Google Shape;1847;p24"/>
          <p:cNvSpPr txBox="1">
            <a:spLocks noGrp="1"/>
          </p:cNvSpPr>
          <p:nvPr>
            <p:ph type="subTitle" idx="5"/>
          </p:nvPr>
        </p:nvSpPr>
        <p:spPr>
          <a:xfrm>
            <a:off x="6065209" y="4024525"/>
            <a:ext cx="17871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848" name="Google Shape;1848;p24"/>
          <p:cNvSpPr txBox="1">
            <a:spLocks noGrp="1"/>
          </p:cNvSpPr>
          <p:nvPr>
            <p:ph type="subTitle" idx="6"/>
          </p:nvPr>
        </p:nvSpPr>
        <p:spPr>
          <a:xfrm>
            <a:off x="6006489" y="1504950"/>
            <a:ext cx="19044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1849" name="Google Shape;1849;p24"/>
          <p:cNvSpPr/>
          <p:nvPr/>
        </p:nvSpPr>
        <p:spPr>
          <a:xfrm rot="-5400000">
            <a:off x="-1371300" y="1371300"/>
            <a:ext cx="31794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0" name="Google Shape;1850;p24"/>
          <p:cNvGrpSpPr/>
          <p:nvPr/>
        </p:nvGrpSpPr>
        <p:grpSpPr>
          <a:xfrm rot="10800000">
            <a:off x="-85818" y="1654656"/>
            <a:ext cx="362921" cy="1843805"/>
            <a:chOff x="6848475" y="1952750"/>
            <a:chExt cx="731400" cy="2104800"/>
          </a:xfrm>
        </p:grpSpPr>
        <p:sp>
          <p:nvSpPr>
            <p:cNvPr id="1851" name="Google Shape;1851;p24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4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4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4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4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6" name="Google Shape;1856;p24"/>
          <p:cNvSpPr/>
          <p:nvPr/>
        </p:nvSpPr>
        <p:spPr>
          <a:xfrm>
            <a:off x="899995" y="3"/>
            <a:ext cx="7344000" cy="3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24"/>
          <p:cNvSpPr/>
          <p:nvPr/>
        </p:nvSpPr>
        <p:spPr>
          <a:xfrm rot="10800000">
            <a:off x="995996" y="-1086023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24"/>
          <p:cNvSpPr/>
          <p:nvPr/>
        </p:nvSpPr>
        <p:spPr>
          <a:xfrm rot="10800000">
            <a:off x="1074200" y="-1016046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24"/>
          <p:cNvSpPr/>
          <p:nvPr/>
        </p:nvSpPr>
        <p:spPr>
          <a:xfrm>
            <a:off x="8762100" y="10706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0" name="Google Shape;1860;p24"/>
          <p:cNvGrpSpPr/>
          <p:nvPr/>
        </p:nvGrpSpPr>
        <p:grpSpPr>
          <a:xfrm rot="10800000">
            <a:off x="8687147" y="382035"/>
            <a:ext cx="425674" cy="1382718"/>
            <a:chOff x="6142475" y="2187300"/>
            <a:chExt cx="101375" cy="329250"/>
          </a:xfrm>
        </p:grpSpPr>
        <p:sp>
          <p:nvSpPr>
            <p:cNvPr id="1861" name="Google Shape;1861;p24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4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4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2" name="Google Shape;1882;p24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4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24"/>
          <p:cNvSpPr/>
          <p:nvPr/>
        </p:nvSpPr>
        <p:spPr>
          <a:xfrm rot="5400000">
            <a:off x="3617075" y="1338002"/>
            <a:ext cx="188400" cy="742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5" name="Google Shape;1885;p24"/>
          <p:cNvGrpSpPr/>
          <p:nvPr/>
        </p:nvGrpSpPr>
        <p:grpSpPr>
          <a:xfrm rot="-5400000">
            <a:off x="594868" y="4357789"/>
            <a:ext cx="425674" cy="1382718"/>
            <a:chOff x="6142475" y="2187300"/>
            <a:chExt cx="101375" cy="329250"/>
          </a:xfrm>
        </p:grpSpPr>
        <p:sp>
          <p:nvSpPr>
            <p:cNvPr id="1886" name="Google Shape;1886;p24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4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4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4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4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4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ound">
  <p:cSld name="CUSTOM_12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5"/>
          <p:cNvSpPr/>
          <p:nvPr/>
        </p:nvSpPr>
        <p:spPr>
          <a:xfrm>
            <a:off x="8762100" y="5372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9" name="Google Shape;1909;p25"/>
          <p:cNvGrpSpPr/>
          <p:nvPr/>
        </p:nvGrpSpPr>
        <p:grpSpPr>
          <a:xfrm rot="10800000">
            <a:off x="8534747" y="-151365"/>
            <a:ext cx="425674" cy="1382718"/>
            <a:chOff x="6142475" y="2187300"/>
            <a:chExt cx="101375" cy="329250"/>
          </a:xfrm>
        </p:grpSpPr>
        <p:sp>
          <p:nvSpPr>
            <p:cNvPr id="1910" name="Google Shape;1910;p25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1" name="Google Shape;1931;p25"/>
          <p:cNvSpPr/>
          <p:nvPr/>
        </p:nvSpPr>
        <p:spPr>
          <a:xfrm rot="10800000" flipH="1">
            <a:off x="6810199" y="-404000"/>
            <a:ext cx="1142400" cy="11409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25"/>
          <p:cNvSpPr/>
          <p:nvPr/>
        </p:nvSpPr>
        <p:spPr>
          <a:xfrm rot="10800000" flipH="1">
            <a:off x="6922772" y="-404000"/>
            <a:ext cx="1142400" cy="11409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25"/>
          <p:cNvSpPr/>
          <p:nvPr/>
        </p:nvSpPr>
        <p:spPr>
          <a:xfrm rot="-5400000">
            <a:off x="2912826" y="-2602400"/>
            <a:ext cx="237000" cy="54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4" name="Google Shape;1934;p25"/>
          <p:cNvGrpSpPr/>
          <p:nvPr/>
        </p:nvGrpSpPr>
        <p:grpSpPr>
          <a:xfrm rot="-5400000">
            <a:off x="1198518" y="-473499"/>
            <a:ext cx="425674" cy="1382718"/>
            <a:chOff x="6142475" y="2187300"/>
            <a:chExt cx="101375" cy="329250"/>
          </a:xfrm>
        </p:grpSpPr>
        <p:sp>
          <p:nvSpPr>
            <p:cNvPr id="1935" name="Google Shape;1935;p25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5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5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6" name="Google Shape;1956;p25"/>
          <p:cNvSpPr/>
          <p:nvPr/>
        </p:nvSpPr>
        <p:spPr>
          <a:xfrm rot="10800000">
            <a:off x="2237050" y="4717676"/>
            <a:ext cx="4873500" cy="4257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7" name="Google Shape;1957;p25"/>
          <p:cNvGrpSpPr/>
          <p:nvPr/>
        </p:nvGrpSpPr>
        <p:grpSpPr>
          <a:xfrm rot="5400000">
            <a:off x="1536593" y="3424226"/>
            <a:ext cx="241947" cy="3012179"/>
            <a:chOff x="6848475" y="1952750"/>
            <a:chExt cx="731400" cy="2104800"/>
          </a:xfrm>
        </p:grpSpPr>
        <p:sp>
          <p:nvSpPr>
            <p:cNvPr id="1958" name="Google Shape;1958;p25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5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5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3" name="Google Shape;1963;p25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25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25"/>
          <p:cNvSpPr/>
          <p:nvPr/>
        </p:nvSpPr>
        <p:spPr>
          <a:xfrm>
            <a:off x="-70075" y="968050"/>
            <a:ext cx="232200" cy="285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25"/>
          <p:cNvSpPr/>
          <p:nvPr/>
        </p:nvSpPr>
        <p:spPr>
          <a:xfrm>
            <a:off x="-70075" y="1040195"/>
            <a:ext cx="316800" cy="285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7" name="Google Shape;1967;p25"/>
          <p:cNvGrpSpPr/>
          <p:nvPr/>
        </p:nvGrpSpPr>
        <p:grpSpPr>
          <a:xfrm rot="-5400000">
            <a:off x="7229980" y="4238501"/>
            <a:ext cx="425674" cy="1382718"/>
            <a:chOff x="6142475" y="2187300"/>
            <a:chExt cx="101375" cy="329250"/>
          </a:xfrm>
        </p:grpSpPr>
        <p:sp>
          <p:nvSpPr>
            <p:cNvPr id="1968" name="Google Shape;1968;p25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4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6"/>
          <p:cNvSpPr/>
          <p:nvPr/>
        </p:nvSpPr>
        <p:spPr>
          <a:xfrm>
            <a:off x="8736382" y="224302"/>
            <a:ext cx="411900" cy="2013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26"/>
          <p:cNvSpPr/>
          <p:nvPr/>
        </p:nvSpPr>
        <p:spPr>
          <a:xfrm rot="10800000">
            <a:off x="4492200" y="4838575"/>
            <a:ext cx="46587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2" name="Google Shape;1992;p26"/>
          <p:cNvGrpSpPr/>
          <p:nvPr/>
        </p:nvGrpSpPr>
        <p:grpSpPr>
          <a:xfrm rot="5400000">
            <a:off x="2646177" y="3202750"/>
            <a:ext cx="326278" cy="3613100"/>
            <a:chOff x="6848475" y="1952750"/>
            <a:chExt cx="731400" cy="2104800"/>
          </a:xfrm>
        </p:grpSpPr>
        <p:sp>
          <p:nvSpPr>
            <p:cNvPr id="1993" name="Google Shape;1993;p26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6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6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6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6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8" name="Google Shape;1998;p26"/>
          <p:cNvSpPr/>
          <p:nvPr/>
        </p:nvSpPr>
        <p:spPr>
          <a:xfrm>
            <a:off x="8596197" y="4402354"/>
            <a:ext cx="928800" cy="9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9" name="Google Shape;1999;p26"/>
          <p:cNvGrpSpPr/>
          <p:nvPr/>
        </p:nvGrpSpPr>
        <p:grpSpPr>
          <a:xfrm rot="-5400000">
            <a:off x="6689632" y="4120592"/>
            <a:ext cx="450348" cy="2176684"/>
            <a:chOff x="6142475" y="2187300"/>
            <a:chExt cx="101375" cy="489825"/>
          </a:xfrm>
        </p:grpSpPr>
        <p:sp>
          <p:nvSpPr>
            <p:cNvPr id="2000" name="Google Shape;2000;p26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6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6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6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6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6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6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6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6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6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6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6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6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6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6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6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6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6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6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0" name="Google Shape;2030;p26"/>
          <p:cNvSpPr/>
          <p:nvPr/>
        </p:nvSpPr>
        <p:spPr>
          <a:xfrm rot="10800000">
            <a:off x="-26253" y="988364"/>
            <a:ext cx="393600" cy="41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26"/>
          <p:cNvSpPr/>
          <p:nvPr/>
        </p:nvSpPr>
        <p:spPr>
          <a:xfrm rot="10800000">
            <a:off x="-456750" y="435081"/>
            <a:ext cx="1013700" cy="10134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26"/>
          <p:cNvSpPr/>
          <p:nvPr/>
        </p:nvSpPr>
        <p:spPr>
          <a:xfrm>
            <a:off x="-380995" y="332573"/>
            <a:ext cx="1013700" cy="1013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26"/>
          <p:cNvSpPr/>
          <p:nvPr/>
        </p:nvSpPr>
        <p:spPr>
          <a:xfrm flipH="1">
            <a:off x="8494200" y="2767229"/>
            <a:ext cx="1107000" cy="11058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26"/>
          <p:cNvSpPr/>
          <p:nvPr/>
        </p:nvSpPr>
        <p:spPr>
          <a:xfrm flipH="1">
            <a:off x="8385101" y="2767229"/>
            <a:ext cx="1107000" cy="11058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5" name="Google Shape;2035;p26"/>
          <p:cNvGrpSpPr/>
          <p:nvPr/>
        </p:nvGrpSpPr>
        <p:grpSpPr>
          <a:xfrm>
            <a:off x="8458632" y="369042"/>
            <a:ext cx="450348" cy="2176684"/>
            <a:chOff x="6142475" y="2187300"/>
            <a:chExt cx="101375" cy="489825"/>
          </a:xfrm>
        </p:grpSpPr>
        <p:sp>
          <p:nvSpPr>
            <p:cNvPr id="2036" name="Google Shape;2036;p26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6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6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6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6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6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6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6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6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6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6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6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6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6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6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6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6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6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6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6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6" name="Google Shape;2066;p26"/>
          <p:cNvSpPr/>
          <p:nvPr/>
        </p:nvSpPr>
        <p:spPr>
          <a:xfrm>
            <a:off x="899995" y="3"/>
            <a:ext cx="7344000" cy="32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26"/>
          <p:cNvSpPr/>
          <p:nvPr/>
        </p:nvSpPr>
        <p:spPr>
          <a:xfrm rot="10800000">
            <a:off x="995996" y="-1086023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6"/>
          <p:cNvSpPr/>
          <p:nvPr/>
        </p:nvSpPr>
        <p:spPr>
          <a:xfrm rot="10800000">
            <a:off x="1074200" y="-1016046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2070" name="Google Shape;2070;p26"/>
          <p:cNvSpPr txBox="1">
            <a:spLocks noGrp="1"/>
          </p:cNvSpPr>
          <p:nvPr>
            <p:ph type="subTitle" idx="1"/>
          </p:nvPr>
        </p:nvSpPr>
        <p:spPr>
          <a:xfrm>
            <a:off x="720025" y="1276350"/>
            <a:ext cx="77040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5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27"/>
          <p:cNvSpPr/>
          <p:nvPr/>
        </p:nvSpPr>
        <p:spPr>
          <a:xfrm rot="-5400000">
            <a:off x="-1371300" y="1371300"/>
            <a:ext cx="31794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3" name="Google Shape;2073;p27"/>
          <p:cNvGrpSpPr/>
          <p:nvPr/>
        </p:nvGrpSpPr>
        <p:grpSpPr>
          <a:xfrm rot="10800000">
            <a:off x="-85818" y="1654656"/>
            <a:ext cx="362921" cy="1843805"/>
            <a:chOff x="6848475" y="1952750"/>
            <a:chExt cx="731400" cy="2104800"/>
          </a:xfrm>
        </p:grpSpPr>
        <p:sp>
          <p:nvSpPr>
            <p:cNvPr id="2074" name="Google Shape;2074;p27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7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7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7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7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9" name="Google Shape;2079;p27"/>
          <p:cNvSpPr/>
          <p:nvPr/>
        </p:nvSpPr>
        <p:spPr>
          <a:xfrm>
            <a:off x="899995" y="3"/>
            <a:ext cx="7344000" cy="3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27"/>
          <p:cNvSpPr/>
          <p:nvPr/>
        </p:nvSpPr>
        <p:spPr>
          <a:xfrm rot="10800000">
            <a:off x="995996" y="-1086023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27"/>
          <p:cNvSpPr/>
          <p:nvPr/>
        </p:nvSpPr>
        <p:spPr>
          <a:xfrm rot="10800000">
            <a:off x="1074200" y="-1016046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27"/>
          <p:cNvSpPr/>
          <p:nvPr/>
        </p:nvSpPr>
        <p:spPr>
          <a:xfrm>
            <a:off x="8762100" y="10706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3" name="Google Shape;2083;p27"/>
          <p:cNvGrpSpPr/>
          <p:nvPr/>
        </p:nvGrpSpPr>
        <p:grpSpPr>
          <a:xfrm rot="10800000">
            <a:off x="8687147" y="382035"/>
            <a:ext cx="425674" cy="1382718"/>
            <a:chOff x="6142475" y="2187300"/>
            <a:chExt cx="101375" cy="329250"/>
          </a:xfrm>
        </p:grpSpPr>
        <p:sp>
          <p:nvSpPr>
            <p:cNvPr id="2084" name="Google Shape;2084;p27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7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7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7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7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7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7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7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7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7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7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7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7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7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7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7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7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7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7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7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7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5" name="Google Shape;2105;p27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27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27"/>
          <p:cNvSpPr/>
          <p:nvPr/>
        </p:nvSpPr>
        <p:spPr>
          <a:xfrm rot="5400000">
            <a:off x="3617075" y="1338002"/>
            <a:ext cx="188400" cy="742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8" name="Google Shape;2108;p27"/>
          <p:cNvGrpSpPr/>
          <p:nvPr/>
        </p:nvGrpSpPr>
        <p:grpSpPr>
          <a:xfrm rot="-5400000">
            <a:off x="594868" y="4357789"/>
            <a:ext cx="425674" cy="1382718"/>
            <a:chOff x="6142475" y="2187300"/>
            <a:chExt cx="101375" cy="329250"/>
          </a:xfrm>
        </p:grpSpPr>
        <p:sp>
          <p:nvSpPr>
            <p:cNvPr id="2109" name="Google Shape;2109;p27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7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7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7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7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7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7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7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7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7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7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7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7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7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7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7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7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7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7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7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7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0" name="Google Shape;2130;p27"/>
          <p:cNvSpPr txBox="1">
            <a:spLocks noGrp="1"/>
          </p:cNvSpPr>
          <p:nvPr>
            <p:ph type="title"/>
          </p:nvPr>
        </p:nvSpPr>
        <p:spPr>
          <a:xfrm>
            <a:off x="712876" y="540000"/>
            <a:ext cx="77040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2131" name="Google Shape;2131;p27"/>
          <p:cNvSpPr txBox="1">
            <a:spLocks noGrp="1"/>
          </p:cNvSpPr>
          <p:nvPr>
            <p:ph type="subTitle" idx="1"/>
          </p:nvPr>
        </p:nvSpPr>
        <p:spPr>
          <a:xfrm>
            <a:off x="1419300" y="1857350"/>
            <a:ext cx="6305400" cy="17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0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99200" cy="6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p28"/>
          <p:cNvSpPr/>
          <p:nvPr/>
        </p:nvSpPr>
        <p:spPr>
          <a:xfrm rot="-5400000">
            <a:off x="-1371300" y="1371300"/>
            <a:ext cx="31794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5" name="Google Shape;2135;p28"/>
          <p:cNvGrpSpPr/>
          <p:nvPr/>
        </p:nvGrpSpPr>
        <p:grpSpPr>
          <a:xfrm rot="10800000">
            <a:off x="-85818" y="1654656"/>
            <a:ext cx="362921" cy="1843805"/>
            <a:chOff x="6848475" y="1952750"/>
            <a:chExt cx="731400" cy="2104800"/>
          </a:xfrm>
        </p:grpSpPr>
        <p:sp>
          <p:nvSpPr>
            <p:cNvPr id="2136" name="Google Shape;2136;p28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8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8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8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8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1" name="Google Shape;2141;p28"/>
          <p:cNvSpPr/>
          <p:nvPr/>
        </p:nvSpPr>
        <p:spPr>
          <a:xfrm>
            <a:off x="899995" y="3"/>
            <a:ext cx="7344000" cy="3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28"/>
          <p:cNvSpPr/>
          <p:nvPr/>
        </p:nvSpPr>
        <p:spPr>
          <a:xfrm rot="10800000">
            <a:off x="995996" y="-1086023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28"/>
          <p:cNvSpPr/>
          <p:nvPr/>
        </p:nvSpPr>
        <p:spPr>
          <a:xfrm rot="10800000">
            <a:off x="1074200" y="-1016046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28"/>
          <p:cNvSpPr/>
          <p:nvPr/>
        </p:nvSpPr>
        <p:spPr>
          <a:xfrm>
            <a:off x="8762100" y="10706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28"/>
          <p:cNvGrpSpPr/>
          <p:nvPr/>
        </p:nvGrpSpPr>
        <p:grpSpPr>
          <a:xfrm rot="10800000">
            <a:off x="8687147" y="382035"/>
            <a:ext cx="425674" cy="1382718"/>
            <a:chOff x="6142475" y="2187300"/>
            <a:chExt cx="101375" cy="329250"/>
          </a:xfrm>
        </p:grpSpPr>
        <p:sp>
          <p:nvSpPr>
            <p:cNvPr id="2146" name="Google Shape;2146;p28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8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8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8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8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8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8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8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8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8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8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8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8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8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8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8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8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8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8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8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8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7" name="Google Shape;2167;p28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28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8"/>
          <p:cNvSpPr/>
          <p:nvPr/>
        </p:nvSpPr>
        <p:spPr>
          <a:xfrm rot="5400000">
            <a:off x="3617075" y="1338002"/>
            <a:ext cx="188400" cy="742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0" name="Google Shape;2170;p28"/>
          <p:cNvGrpSpPr/>
          <p:nvPr/>
        </p:nvGrpSpPr>
        <p:grpSpPr>
          <a:xfrm rot="-5400000">
            <a:off x="594868" y="4357789"/>
            <a:ext cx="425674" cy="1382718"/>
            <a:chOff x="6142475" y="2187300"/>
            <a:chExt cx="101375" cy="329250"/>
          </a:xfrm>
        </p:grpSpPr>
        <p:sp>
          <p:nvSpPr>
            <p:cNvPr id="2171" name="Google Shape;2171;p28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8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8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8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8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8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8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8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8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8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8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8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8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8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8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8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8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8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8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8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8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creen photo">
  <p:cSld name="CUSTOM_18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29"/>
          <p:cNvSpPr txBox="1">
            <a:spLocks noGrp="1"/>
          </p:cNvSpPr>
          <p:nvPr>
            <p:ph type="title"/>
          </p:nvPr>
        </p:nvSpPr>
        <p:spPr>
          <a:xfrm>
            <a:off x="1540050" y="539500"/>
            <a:ext cx="6063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2400" b="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opped photo and text">
  <p:cSld name="CUSTOM_19"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30"/>
          <p:cNvSpPr txBox="1">
            <a:spLocks noGrp="1"/>
          </p:cNvSpPr>
          <p:nvPr>
            <p:ph type="subTitle" idx="1"/>
          </p:nvPr>
        </p:nvSpPr>
        <p:spPr>
          <a:xfrm>
            <a:off x="2289075" y="3374263"/>
            <a:ext cx="2196300" cy="557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196" name="Google Shape;2196;p30"/>
          <p:cNvSpPr txBox="1">
            <a:spLocks noGrp="1"/>
          </p:cNvSpPr>
          <p:nvPr>
            <p:ph type="subTitle" idx="2"/>
          </p:nvPr>
        </p:nvSpPr>
        <p:spPr>
          <a:xfrm>
            <a:off x="4828264" y="3374275"/>
            <a:ext cx="2196300" cy="5574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197" name="Google Shape;2197;p30"/>
          <p:cNvSpPr/>
          <p:nvPr/>
        </p:nvSpPr>
        <p:spPr>
          <a:xfrm>
            <a:off x="8762100" y="5372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8" name="Google Shape;2198;p30"/>
          <p:cNvGrpSpPr/>
          <p:nvPr/>
        </p:nvGrpSpPr>
        <p:grpSpPr>
          <a:xfrm rot="10800000">
            <a:off x="8534747" y="-151365"/>
            <a:ext cx="425674" cy="1382718"/>
            <a:chOff x="6142475" y="2187300"/>
            <a:chExt cx="101375" cy="329250"/>
          </a:xfrm>
        </p:grpSpPr>
        <p:sp>
          <p:nvSpPr>
            <p:cNvPr id="2199" name="Google Shape;2199;p30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0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0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0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0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0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0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0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0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0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0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0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0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0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0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0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0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0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0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0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0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0" name="Google Shape;2220;p30"/>
          <p:cNvSpPr/>
          <p:nvPr/>
        </p:nvSpPr>
        <p:spPr>
          <a:xfrm rot="10800000" flipH="1">
            <a:off x="6810199" y="-404000"/>
            <a:ext cx="1142400" cy="11409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30"/>
          <p:cNvSpPr/>
          <p:nvPr/>
        </p:nvSpPr>
        <p:spPr>
          <a:xfrm rot="10800000" flipH="1">
            <a:off x="6922772" y="-404000"/>
            <a:ext cx="1142400" cy="11409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30"/>
          <p:cNvSpPr/>
          <p:nvPr/>
        </p:nvSpPr>
        <p:spPr>
          <a:xfrm rot="-5400000">
            <a:off x="2912826" y="-2602400"/>
            <a:ext cx="237000" cy="54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3" name="Google Shape;2223;p30"/>
          <p:cNvGrpSpPr/>
          <p:nvPr/>
        </p:nvGrpSpPr>
        <p:grpSpPr>
          <a:xfrm rot="-5400000">
            <a:off x="1198518" y="-473499"/>
            <a:ext cx="425674" cy="1382718"/>
            <a:chOff x="6142475" y="2187300"/>
            <a:chExt cx="101375" cy="329250"/>
          </a:xfrm>
        </p:grpSpPr>
        <p:sp>
          <p:nvSpPr>
            <p:cNvPr id="2224" name="Google Shape;2224;p30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0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0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0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0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0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0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0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0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0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0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0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0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0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0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0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0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0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0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0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0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5" name="Google Shape;2245;p30"/>
          <p:cNvSpPr/>
          <p:nvPr/>
        </p:nvSpPr>
        <p:spPr>
          <a:xfrm rot="10800000">
            <a:off x="2237050" y="4717676"/>
            <a:ext cx="4873500" cy="4257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6" name="Google Shape;2246;p30"/>
          <p:cNvGrpSpPr/>
          <p:nvPr/>
        </p:nvGrpSpPr>
        <p:grpSpPr>
          <a:xfrm rot="5400000">
            <a:off x="1536593" y="3424226"/>
            <a:ext cx="241947" cy="3012179"/>
            <a:chOff x="6848475" y="1952750"/>
            <a:chExt cx="731400" cy="2104800"/>
          </a:xfrm>
        </p:grpSpPr>
        <p:sp>
          <p:nvSpPr>
            <p:cNvPr id="2247" name="Google Shape;2247;p30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0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0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0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0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2" name="Google Shape;2252;p30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30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30"/>
          <p:cNvSpPr/>
          <p:nvPr/>
        </p:nvSpPr>
        <p:spPr>
          <a:xfrm>
            <a:off x="-70075" y="968050"/>
            <a:ext cx="232200" cy="285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30"/>
          <p:cNvSpPr/>
          <p:nvPr/>
        </p:nvSpPr>
        <p:spPr>
          <a:xfrm>
            <a:off x="-70075" y="1040195"/>
            <a:ext cx="316800" cy="285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6" name="Google Shape;2256;p30"/>
          <p:cNvGrpSpPr/>
          <p:nvPr/>
        </p:nvGrpSpPr>
        <p:grpSpPr>
          <a:xfrm rot="-5400000">
            <a:off x="7229980" y="4238501"/>
            <a:ext cx="425674" cy="1382718"/>
            <a:chOff x="6142475" y="2187300"/>
            <a:chExt cx="101375" cy="329250"/>
          </a:xfrm>
        </p:grpSpPr>
        <p:sp>
          <p:nvSpPr>
            <p:cNvPr id="2257" name="Google Shape;2257;p30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0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0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0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0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0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0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0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0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0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0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0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0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0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0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0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0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0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0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0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0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369" name="Google Shape;369;p4"/>
          <p:cNvSpPr txBox="1">
            <a:spLocks noGrp="1"/>
          </p:cNvSpPr>
          <p:nvPr>
            <p:ph type="subTitle" idx="1"/>
          </p:nvPr>
        </p:nvSpPr>
        <p:spPr>
          <a:xfrm>
            <a:off x="720000" y="1155325"/>
            <a:ext cx="77040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370" name="Google Shape;370;p4"/>
          <p:cNvSpPr/>
          <p:nvPr/>
        </p:nvSpPr>
        <p:spPr>
          <a:xfrm>
            <a:off x="8732100" y="0"/>
            <a:ext cx="411900" cy="2013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4"/>
          <p:cNvGrpSpPr/>
          <p:nvPr/>
        </p:nvGrpSpPr>
        <p:grpSpPr>
          <a:xfrm rot="10800000">
            <a:off x="8459872" y="315447"/>
            <a:ext cx="425674" cy="1382718"/>
            <a:chOff x="6142475" y="2187300"/>
            <a:chExt cx="101375" cy="329250"/>
          </a:xfrm>
        </p:grpSpPr>
        <p:sp>
          <p:nvSpPr>
            <p:cNvPr id="372" name="Google Shape;372;p4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4"/>
          <p:cNvSpPr/>
          <p:nvPr/>
        </p:nvSpPr>
        <p:spPr>
          <a:xfrm>
            <a:off x="-1" y="0"/>
            <a:ext cx="4658700" cy="3276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4"/>
          <p:cNvGrpSpPr/>
          <p:nvPr/>
        </p:nvGrpSpPr>
        <p:grpSpPr>
          <a:xfrm rot="-5400000">
            <a:off x="5486476" y="-1642745"/>
            <a:ext cx="186214" cy="3613100"/>
            <a:chOff x="6848475" y="1952750"/>
            <a:chExt cx="731400" cy="2104800"/>
          </a:xfrm>
        </p:grpSpPr>
        <p:sp>
          <p:nvSpPr>
            <p:cNvPr id="395" name="Google Shape;395;p4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4"/>
          <p:cNvSpPr/>
          <p:nvPr/>
        </p:nvSpPr>
        <p:spPr>
          <a:xfrm rot="5400000">
            <a:off x="8449200" y="4441675"/>
            <a:ext cx="690900" cy="7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"/>
          <p:cNvSpPr/>
          <p:nvPr/>
        </p:nvSpPr>
        <p:spPr>
          <a:xfrm>
            <a:off x="0" y="1382127"/>
            <a:ext cx="185400" cy="360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"/>
          <p:cNvSpPr/>
          <p:nvPr/>
        </p:nvSpPr>
        <p:spPr>
          <a:xfrm>
            <a:off x="-297458" y="4195089"/>
            <a:ext cx="610500" cy="6105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"/>
          <p:cNvSpPr/>
          <p:nvPr/>
        </p:nvSpPr>
        <p:spPr>
          <a:xfrm>
            <a:off x="-254282" y="4250661"/>
            <a:ext cx="610500" cy="610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4"/>
          <p:cNvGrpSpPr/>
          <p:nvPr/>
        </p:nvGrpSpPr>
        <p:grpSpPr>
          <a:xfrm rot="10800000">
            <a:off x="8581822" y="3220772"/>
            <a:ext cx="425674" cy="1382718"/>
            <a:chOff x="6142475" y="2187300"/>
            <a:chExt cx="101375" cy="329250"/>
          </a:xfrm>
        </p:grpSpPr>
        <p:sp>
          <p:nvSpPr>
            <p:cNvPr id="405" name="Google Shape;405;p4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7"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31"/>
          <p:cNvSpPr/>
          <p:nvPr/>
        </p:nvSpPr>
        <p:spPr>
          <a:xfrm>
            <a:off x="8762100" y="5372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0" name="Google Shape;2280;p31"/>
          <p:cNvGrpSpPr/>
          <p:nvPr/>
        </p:nvGrpSpPr>
        <p:grpSpPr>
          <a:xfrm rot="10800000">
            <a:off x="8534747" y="-151365"/>
            <a:ext cx="425674" cy="1382718"/>
            <a:chOff x="6142475" y="2187300"/>
            <a:chExt cx="101375" cy="329250"/>
          </a:xfrm>
        </p:grpSpPr>
        <p:sp>
          <p:nvSpPr>
            <p:cNvPr id="2281" name="Google Shape;2281;p31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1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1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1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1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1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1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1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1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1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1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1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1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1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1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1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1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1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1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1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1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2" name="Google Shape;2302;p31"/>
          <p:cNvSpPr/>
          <p:nvPr/>
        </p:nvSpPr>
        <p:spPr>
          <a:xfrm rot="10800000" flipH="1">
            <a:off x="6810199" y="-404000"/>
            <a:ext cx="1142400" cy="1140900"/>
          </a:xfrm>
          <a:prstGeom prst="mathMultiply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31"/>
          <p:cNvSpPr/>
          <p:nvPr/>
        </p:nvSpPr>
        <p:spPr>
          <a:xfrm rot="10800000" flipH="1">
            <a:off x="6922772" y="-404000"/>
            <a:ext cx="1142400" cy="11409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31"/>
          <p:cNvSpPr/>
          <p:nvPr/>
        </p:nvSpPr>
        <p:spPr>
          <a:xfrm rot="-5400000">
            <a:off x="2912826" y="-2602400"/>
            <a:ext cx="237000" cy="54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5" name="Google Shape;2305;p31"/>
          <p:cNvGrpSpPr/>
          <p:nvPr/>
        </p:nvGrpSpPr>
        <p:grpSpPr>
          <a:xfrm rot="-5400000">
            <a:off x="1198518" y="-473499"/>
            <a:ext cx="425674" cy="1382718"/>
            <a:chOff x="6142475" y="2187300"/>
            <a:chExt cx="101375" cy="329250"/>
          </a:xfrm>
        </p:grpSpPr>
        <p:sp>
          <p:nvSpPr>
            <p:cNvPr id="2306" name="Google Shape;2306;p31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1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1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1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1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1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1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1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1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1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1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1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1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1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1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1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1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1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1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1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1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7" name="Google Shape;2327;p31"/>
          <p:cNvSpPr/>
          <p:nvPr/>
        </p:nvSpPr>
        <p:spPr>
          <a:xfrm rot="10800000">
            <a:off x="2335250" y="4754050"/>
            <a:ext cx="5945700" cy="3798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31"/>
          <p:cNvGrpSpPr/>
          <p:nvPr/>
        </p:nvGrpSpPr>
        <p:grpSpPr>
          <a:xfrm rot="5400000">
            <a:off x="1371361" y="3585127"/>
            <a:ext cx="134724" cy="2879577"/>
            <a:chOff x="6848475" y="1952750"/>
            <a:chExt cx="731400" cy="2104800"/>
          </a:xfrm>
        </p:grpSpPr>
        <p:sp>
          <p:nvSpPr>
            <p:cNvPr id="2329" name="Google Shape;2329;p31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1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1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1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1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31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31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31"/>
          <p:cNvSpPr/>
          <p:nvPr/>
        </p:nvSpPr>
        <p:spPr>
          <a:xfrm>
            <a:off x="-70075" y="968050"/>
            <a:ext cx="232200" cy="285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31"/>
          <p:cNvSpPr/>
          <p:nvPr/>
        </p:nvSpPr>
        <p:spPr>
          <a:xfrm>
            <a:off x="-70075" y="1040195"/>
            <a:ext cx="316800" cy="285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31"/>
          <p:cNvSpPr txBox="1">
            <a:spLocks noGrp="1"/>
          </p:cNvSpPr>
          <p:nvPr>
            <p:ph type="title"/>
          </p:nvPr>
        </p:nvSpPr>
        <p:spPr>
          <a:xfrm>
            <a:off x="720000" y="537275"/>
            <a:ext cx="7704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23"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99200" cy="6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2341" name="Google Shape;2341;p32"/>
          <p:cNvSpPr/>
          <p:nvPr/>
        </p:nvSpPr>
        <p:spPr>
          <a:xfrm>
            <a:off x="8762100" y="5372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2" name="Google Shape;2342;p32"/>
          <p:cNvGrpSpPr/>
          <p:nvPr/>
        </p:nvGrpSpPr>
        <p:grpSpPr>
          <a:xfrm rot="10800000">
            <a:off x="8534747" y="-151365"/>
            <a:ext cx="425674" cy="1382718"/>
            <a:chOff x="6142475" y="2187300"/>
            <a:chExt cx="101375" cy="329250"/>
          </a:xfrm>
        </p:grpSpPr>
        <p:sp>
          <p:nvSpPr>
            <p:cNvPr id="2343" name="Google Shape;2343;p32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4" name="Google Shape;2364;p32"/>
          <p:cNvSpPr/>
          <p:nvPr/>
        </p:nvSpPr>
        <p:spPr>
          <a:xfrm rot="10800000" flipH="1">
            <a:off x="6810199" y="-404000"/>
            <a:ext cx="1142400" cy="11409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32"/>
          <p:cNvSpPr/>
          <p:nvPr/>
        </p:nvSpPr>
        <p:spPr>
          <a:xfrm rot="10800000" flipH="1">
            <a:off x="6922772" y="-404000"/>
            <a:ext cx="1142400" cy="11409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32"/>
          <p:cNvSpPr/>
          <p:nvPr/>
        </p:nvSpPr>
        <p:spPr>
          <a:xfrm rot="-5400000">
            <a:off x="2912826" y="-2602400"/>
            <a:ext cx="237000" cy="54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7" name="Google Shape;2367;p32"/>
          <p:cNvGrpSpPr/>
          <p:nvPr/>
        </p:nvGrpSpPr>
        <p:grpSpPr>
          <a:xfrm rot="-5400000">
            <a:off x="1198518" y="-473499"/>
            <a:ext cx="425674" cy="1382718"/>
            <a:chOff x="6142475" y="2187300"/>
            <a:chExt cx="101375" cy="329250"/>
          </a:xfrm>
        </p:grpSpPr>
        <p:sp>
          <p:nvSpPr>
            <p:cNvPr id="2368" name="Google Shape;2368;p32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2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2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2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9" name="Google Shape;2389;p32"/>
          <p:cNvSpPr/>
          <p:nvPr/>
        </p:nvSpPr>
        <p:spPr>
          <a:xfrm rot="10800000">
            <a:off x="2237050" y="4717676"/>
            <a:ext cx="4873500" cy="4257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0" name="Google Shape;2390;p32"/>
          <p:cNvGrpSpPr/>
          <p:nvPr/>
        </p:nvGrpSpPr>
        <p:grpSpPr>
          <a:xfrm rot="5400000">
            <a:off x="1536593" y="3424226"/>
            <a:ext cx="241947" cy="3012179"/>
            <a:chOff x="6848475" y="1952750"/>
            <a:chExt cx="731400" cy="2104800"/>
          </a:xfrm>
        </p:grpSpPr>
        <p:sp>
          <p:nvSpPr>
            <p:cNvPr id="2391" name="Google Shape;2391;p32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2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2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2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2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6" name="Google Shape;2396;p32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32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32"/>
          <p:cNvSpPr/>
          <p:nvPr/>
        </p:nvSpPr>
        <p:spPr>
          <a:xfrm>
            <a:off x="-70075" y="968050"/>
            <a:ext cx="232200" cy="285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32"/>
          <p:cNvSpPr/>
          <p:nvPr/>
        </p:nvSpPr>
        <p:spPr>
          <a:xfrm>
            <a:off x="-70075" y="1040195"/>
            <a:ext cx="316800" cy="2850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0" name="Google Shape;2400;p32"/>
          <p:cNvGrpSpPr/>
          <p:nvPr/>
        </p:nvGrpSpPr>
        <p:grpSpPr>
          <a:xfrm rot="-5400000">
            <a:off x="7229980" y="4238501"/>
            <a:ext cx="425674" cy="1382718"/>
            <a:chOff x="6142475" y="2187300"/>
            <a:chExt cx="101375" cy="329250"/>
          </a:xfrm>
        </p:grpSpPr>
        <p:sp>
          <p:nvSpPr>
            <p:cNvPr id="2401" name="Google Shape;2401;p32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2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2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2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2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2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2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2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2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2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2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2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2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2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2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2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2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2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2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2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2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4">
  <p:cSld name="CUSTOM_21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33"/>
          <p:cNvSpPr txBox="1">
            <a:spLocks noGrp="1"/>
          </p:cNvSpPr>
          <p:nvPr>
            <p:ph type="title"/>
          </p:nvPr>
        </p:nvSpPr>
        <p:spPr>
          <a:xfrm>
            <a:off x="4927500" y="2438564"/>
            <a:ext cx="2817900" cy="12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None/>
              <a:defRPr sz="14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424" name="Google Shape;2424;p33"/>
          <p:cNvSpPr/>
          <p:nvPr/>
        </p:nvSpPr>
        <p:spPr>
          <a:xfrm>
            <a:off x="8732100" y="0"/>
            <a:ext cx="411900" cy="2013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5" name="Google Shape;2425;p33"/>
          <p:cNvGrpSpPr/>
          <p:nvPr/>
        </p:nvGrpSpPr>
        <p:grpSpPr>
          <a:xfrm rot="10800000">
            <a:off x="8459872" y="315447"/>
            <a:ext cx="425674" cy="1382718"/>
            <a:chOff x="6142475" y="2187300"/>
            <a:chExt cx="101375" cy="329250"/>
          </a:xfrm>
        </p:grpSpPr>
        <p:sp>
          <p:nvSpPr>
            <p:cNvPr id="2426" name="Google Shape;2426;p33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3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3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3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3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3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7" name="Google Shape;2447;p33"/>
          <p:cNvSpPr/>
          <p:nvPr/>
        </p:nvSpPr>
        <p:spPr>
          <a:xfrm>
            <a:off x="-1" y="0"/>
            <a:ext cx="4658700" cy="3276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8" name="Google Shape;2448;p33"/>
          <p:cNvGrpSpPr/>
          <p:nvPr/>
        </p:nvGrpSpPr>
        <p:grpSpPr>
          <a:xfrm rot="-5400000">
            <a:off x="5486476" y="-1642745"/>
            <a:ext cx="186214" cy="3613100"/>
            <a:chOff x="6848475" y="1952750"/>
            <a:chExt cx="731400" cy="2104800"/>
          </a:xfrm>
        </p:grpSpPr>
        <p:sp>
          <p:nvSpPr>
            <p:cNvPr id="2449" name="Google Shape;2449;p33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3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3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4" name="Google Shape;2454;p33"/>
          <p:cNvSpPr/>
          <p:nvPr/>
        </p:nvSpPr>
        <p:spPr>
          <a:xfrm rot="5400000">
            <a:off x="8449200" y="4441675"/>
            <a:ext cx="690900" cy="7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33"/>
          <p:cNvSpPr/>
          <p:nvPr/>
        </p:nvSpPr>
        <p:spPr>
          <a:xfrm>
            <a:off x="0" y="1382127"/>
            <a:ext cx="185400" cy="360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33"/>
          <p:cNvSpPr/>
          <p:nvPr/>
        </p:nvSpPr>
        <p:spPr>
          <a:xfrm>
            <a:off x="-297458" y="4195089"/>
            <a:ext cx="610500" cy="6105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33"/>
          <p:cNvSpPr/>
          <p:nvPr/>
        </p:nvSpPr>
        <p:spPr>
          <a:xfrm>
            <a:off x="-254282" y="4250661"/>
            <a:ext cx="610500" cy="610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8" name="Google Shape;2458;p33"/>
          <p:cNvGrpSpPr/>
          <p:nvPr/>
        </p:nvGrpSpPr>
        <p:grpSpPr>
          <a:xfrm rot="10800000">
            <a:off x="8581822" y="3220772"/>
            <a:ext cx="425674" cy="1382718"/>
            <a:chOff x="6142475" y="2187300"/>
            <a:chExt cx="101375" cy="329250"/>
          </a:xfrm>
        </p:grpSpPr>
        <p:sp>
          <p:nvSpPr>
            <p:cNvPr id="2459" name="Google Shape;2459;p33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3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3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3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3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3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3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3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3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0" name="Google Shape;2480;p33"/>
          <p:cNvSpPr txBox="1">
            <a:spLocks noGrp="1"/>
          </p:cNvSpPr>
          <p:nvPr>
            <p:ph type="title" idx="2"/>
          </p:nvPr>
        </p:nvSpPr>
        <p:spPr>
          <a:xfrm>
            <a:off x="4927500" y="1939099"/>
            <a:ext cx="3642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34"/>
          <p:cNvSpPr txBox="1">
            <a:spLocks noGrp="1"/>
          </p:cNvSpPr>
          <p:nvPr>
            <p:ph type="title"/>
          </p:nvPr>
        </p:nvSpPr>
        <p:spPr>
          <a:xfrm>
            <a:off x="2235213" y="847250"/>
            <a:ext cx="47001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Font typeface="Prompt"/>
              <a:buNone/>
              <a:defRPr sz="4500" b="1"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Font typeface="Prompt"/>
              <a:buNone/>
              <a:defRPr sz="4500" b="1"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Font typeface="Prompt"/>
              <a:buNone/>
              <a:defRPr sz="4500" b="1"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Font typeface="Prompt"/>
              <a:buNone/>
              <a:defRPr sz="4500" b="1"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Font typeface="Prompt"/>
              <a:buNone/>
              <a:defRPr sz="4500" b="1"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Font typeface="Prompt"/>
              <a:buNone/>
              <a:defRPr sz="4500" b="1"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Font typeface="Prompt"/>
              <a:buNone/>
              <a:defRPr sz="4500" b="1"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Font typeface="Prompt"/>
              <a:buNone/>
              <a:defRPr sz="4500" b="1"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Font typeface="Prompt"/>
              <a:buNone/>
              <a:defRPr sz="45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2483" name="Google Shape;2483;p34"/>
          <p:cNvSpPr txBox="1">
            <a:spLocks noGrp="1"/>
          </p:cNvSpPr>
          <p:nvPr>
            <p:ph type="subTitle" idx="1"/>
          </p:nvPr>
        </p:nvSpPr>
        <p:spPr>
          <a:xfrm>
            <a:off x="2224675" y="1889631"/>
            <a:ext cx="47001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2484" name="Google Shape;2484;p34"/>
          <p:cNvSpPr/>
          <p:nvPr/>
        </p:nvSpPr>
        <p:spPr>
          <a:xfrm>
            <a:off x="5469311" y="1961"/>
            <a:ext cx="891300" cy="89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34"/>
          <p:cNvSpPr/>
          <p:nvPr/>
        </p:nvSpPr>
        <p:spPr>
          <a:xfrm>
            <a:off x="8760000" y="1717350"/>
            <a:ext cx="411900" cy="2013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34"/>
          <p:cNvSpPr/>
          <p:nvPr/>
        </p:nvSpPr>
        <p:spPr>
          <a:xfrm>
            <a:off x="1597717" y="-126386"/>
            <a:ext cx="610500" cy="6105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34"/>
          <p:cNvSpPr/>
          <p:nvPr/>
        </p:nvSpPr>
        <p:spPr>
          <a:xfrm>
            <a:off x="176525" y="292875"/>
            <a:ext cx="479700" cy="204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8" name="Google Shape;2488;p34"/>
          <p:cNvGrpSpPr/>
          <p:nvPr/>
        </p:nvGrpSpPr>
        <p:grpSpPr>
          <a:xfrm>
            <a:off x="7836251" y="130001"/>
            <a:ext cx="1178063" cy="506262"/>
            <a:chOff x="2763825" y="835375"/>
            <a:chExt cx="1423125" cy="611575"/>
          </a:xfrm>
        </p:grpSpPr>
        <p:sp>
          <p:nvSpPr>
            <p:cNvPr id="2489" name="Google Shape;2489;p34"/>
            <p:cNvSpPr/>
            <p:nvPr/>
          </p:nvSpPr>
          <p:spPr>
            <a:xfrm>
              <a:off x="27638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4"/>
            <p:cNvSpPr/>
            <p:nvPr/>
          </p:nvSpPr>
          <p:spPr>
            <a:xfrm>
              <a:off x="31383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4"/>
            <p:cNvSpPr/>
            <p:nvPr/>
          </p:nvSpPr>
          <p:spPr>
            <a:xfrm>
              <a:off x="29511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4"/>
            <p:cNvSpPr/>
            <p:nvPr/>
          </p:nvSpPr>
          <p:spPr>
            <a:xfrm>
              <a:off x="33256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4"/>
            <p:cNvSpPr/>
            <p:nvPr/>
          </p:nvSpPr>
          <p:spPr>
            <a:xfrm>
              <a:off x="35129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4"/>
            <p:cNvSpPr/>
            <p:nvPr/>
          </p:nvSpPr>
          <p:spPr>
            <a:xfrm>
              <a:off x="38874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4"/>
            <p:cNvSpPr/>
            <p:nvPr/>
          </p:nvSpPr>
          <p:spPr>
            <a:xfrm>
              <a:off x="37002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4"/>
            <p:cNvSpPr/>
            <p:nvPr/>
          </p:nvSpPr>
          <p:spPr>
            <a:xfrm>
              <a:off x="40747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4"/>
            <p:cNvSpPr/>
            <p:nvPr/>
          </p:nvSpPr>
          <p:spPr>
            <a:xfrm>
              <a:off x="27638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4"/>
            <p:cNvSpPr/>
            <p:nvPr/>
          </p:nvSpPr>
          <p:spPr>
            <a:xfrm>
              <a:off x="31383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4"/>
            <p:cNvSpPr/>
            <p:nvPr/>
          </p:nvSpPr>
          <p:spPr>
            <a:xfrm>
              <a:off x="29511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4"/>
            <p:cNvSpPr/>
            <p:nvPr/>
          </p:nvSpPr>
          <p:spPr>
            <a:xfrm>
              <a:off x="332565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4"/>
            <p:cNvSpPr/>
            <p:nvPr/>
          </p:nvSpPr>
          <p:spPr>
            <a:xfrm>
              <a:off x="35129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4"/>
            <p:cNvSpPr/>
            <p:nvPr/>
          </p:nvSpPr>
          <p:spPr>
            <a:xfrm>
              <a:off x="38874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4"/>
            <p:cNvSpPr/>
            <p:nvPr/>
          </p:nvSpPr>
          <p:spPr>
            <a:xfrm>
              <a:off x="37002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4"/>
            <p:cNvSpPr/>
            <p:nvPr/>
          </p:nvSpPr>
          <p:spPr>
            <a:xfrm>
              <a:off x="407475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4"/>
            <p:cNvSpPr/>
            <p:nvPr/>
          </p:nvSpPr>
          <p:spPr>
            <a:xfrm>
              <a:off x="27638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4"/>
            <p:cNvSpPr/>
            <p:nvPr/>
          </p:nvSpPr>
          <p:spPr>
            <a:xfrm>
              <a:off x="313837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4"/>
            <p:cNvSpPr/>
            <p:nvPr/>
          </p:nvSpPr>
          <p:spPr>
            <a:xfrm>
              <a:off x="29511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4"/>
            <p:cNvSpPr/>
            <p:nvPr/>
          </p:nvSpPr>
          <p:spPr>
            <a:xfrm>
              <a:off x="332565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4"/>
            <p:cNvSpPr/>
            <p:nvPr/>
          </p:nvSpPr>
          <p:spPr>
            <a:xfrm>
              <a:off x="35129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4"/>
            <p:cNvSpPr/>
            <p:nvPr/>
          </p:nvSpPr>
          <p:spPr>
            <a:xfrm>
              <a:off x="388747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4"/>
            <p:cNvSpPr/>
            <p:nvPr/>
          </p:nvSpPr>
          <p:spPr>
            <a:xfrm>
              <a:off x="37002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4"/>
            <p:cNvSpPr/>
            <p:nvPr/>
          </p:nvSpPr>
          <p:spPr>
            <a:xfrm>
              <a:off x="407475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4"/>
            <p:cNvSpPr/>
            <p:nvPr/>
          </p:nvSpPr>
          <p:spPr>
            <a:xfrm>
              <a:off x="27638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4"/>
            <p:cNvSpPr/>
            <p:nvPr/>
          </p:nvSpPr>
          <p:spPr>
            <a:xfrm>
              <a:off x="313837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4"/>
            <p:cNvSpPr/>
            <p:nvPr/>
          </p:nvSpPr>
          <p:spPr>
            <a:xfrm>
              <a:off x="295110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4"/>
            <p:cNvSpPr/>
            <p:nvPr/>
          </p:nvSpPr>
          <p:spPr>
            <a:xfrm>
              <a:off x="332565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4"/>
            <p:cNvSpPr/>
            <p:nvPr/>
          </p:nvSpPr>
          <p:spPr>
            <a:xfrm>
              <a:off x="35129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4"/>
            <p:cNvSpPr/>
            <p:nvPr/>
          </p:nvSpPr>
          <p:spPr>
            <a:xfrm>
              <a:off x="388747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4"/>
            <p:cNvSpPr/>
            <p:nvPr/>
          </p:nvSpPr>
          <p:spPr>
            <a:xfrm>
              <a:off x="370020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4"/>
            <p:cNvSpPr/>
            <p:nvPr/>
          </p:nvSpPr>
          <p:spPr>
            <a:xfrm>
              <a:off x="407475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1" name="Google Shape;2521;p34"/>
          <p:cNvSpPr/>
          <p:nvPr/>
        </p:nvSpPr>
        <p:spPr>
          <a:xfrm>
            <a:off x="7734554" y="4526217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FF9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2" name="Google Shape;2522;p34"/>
          <p:cNvGrpSpPr/>
          <p:nvPr/>
        </p:nvGrpSpPr>
        <p:grpSpPr>
          <a:xfrm>
            <a:off x="8186462" y="4259748"/>
            <a:ext cx="552801" cy="506672"/>
            <a:chOff x="3887475" y="1172450"/>
            <a:chExt cx="299475" cy="274500"/>
          </a:xfrm>
        </p:grpSpPr>
        <p:sp>
          <p:nvSpPr>
            <p:cNvPr id="2523" name="Google Shape;2523;p34"/>
            <p:cNvSpPr/>
            <p:nvPr/>
          </p:nvSpPr>
          <p:spPr>
            <a:xfrm>
              <a:off x="3887475" y="11724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4"/>
            <p:cNvSpPr/>
            <p:nvPr/>
          </p:nvSpPr>
          <p:spPr>
            <a:xfrm>
              <a:off x="4074750" y="11724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4"/>
            <p:cNvSpPr/>
            <p:nvPr/>
          </p:nvSpPr>
          <p:spPr>
            <a:xfrm>
              <a:off x="3887475" y="13347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4"/>
            <p:cNvSpPr/>
            <p:nvPr/>
          </p:nvSpPr>
          <p:spPr>
            <a:xfrm>
              <a:off x="4074750" y="1334750"/>
              <a:ext cx="112200" cy="1122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7" name="Google Shape;2527;p34"/>
          <p:cNvSpPr/>
          <p:nvPr/>
        </p:nvSpPr>
        <p:spPr>
          <a:xfrm>
            <a:off x="240306" y="368526"/>
            <a:ext cx="479700" cy="2041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8" name="Google Shape;2528;p34"/>
          <p:cNvGrpSpPr/>
          <p:nvPr/>
        </p:nvGrpSpPr>
        <p:grpSpPr>
          <a:xfrm>
            <a:off x="80813" y="86073"/>
            <a:ext cx="823524" cy="746550"/>
            <a:chOff x="2763825" y="835375"/>
            <a:chExt cx="674025" cy="611575"/>
          </a:xfrm>
        </p:grpSpPr>
        <p:sp>
          <p:nvSpPr>
            <p:cNvPr id="2529" name="Google Shape;2529;p34"/>
            <p:cNvSpPr/>
            <p:nvPr/>
          </p:nvSpPr>
          <p:spPr>
            <a:xfrm>
              <a:off x="27638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4"/>
            <p:cNvSpPr/>
            <p:nvPr/>
          </p:nvSpPr>
          <p:spPr>
            <a:xfrm>
              <a:off x="31383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4"/>
            <p:cNvSpPr/>
            <p:nvPr/>
          </p:nvSpPr>
          <p:spPr>
            <a:xfrm>
              <a:off x="29511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4"/>
            <p:cNvSpPr/>
            <p:nvPr/>
          </p:nvSpPr>
          <p:spPr>
            <a:xfrm>
              <a:off x="33256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4"/>
            <p:cNvSpPr/>
            <p:nvPr/>
          </p:nvSpPr>
          <p:spPr>
            <a:xfrm>
              <a:off x="27638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4"/>
            <p:cNvSpPr/>
            <p:nvPr/>
          </p:nvSpPr>
          <p:spPr>
            <a:xfrm>
              <a:off x="31383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4"/>
            <p:cNvSpPr/>
            <p:nvPr/>
          </p:nvSpPr>
          <p:spPr>
            <a:xfrm>
              <a:off x="29511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4"/>
            <p:cNvSpPr/>
            <p:nvPr/>
          </p:nvSpPr>
          <p:spPr>
            <a:xfrm>
              <a:off x="27638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4"/>
            <p:cNvSpPr/>
            <p:nvPr/>
          </p:nvSpPr>
          <p:spPr>
            <a:xfrm>
              <a:off x="29511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4"/>
            <p:cNvSpPr/>
            <p:nvPr/>
          </p:nvSpPr>
          <p:spPr>
            <a:xfrm>
              <a:off x="27638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9" name="Google Shape;2539;p34"/>
          <p:cNvSpPr/>
          <p:nvPr/>
        </p:nvSpPr>
        <p:spPr>
          <a:xfrm>
            <a:off x="7656350" y="4456239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4"/>
          <p:cNvSpPr/>
          <p:nvPr/>
        </p:nvSpPr>
        <p:spPr>
          <a:xfrm>
            <a:off x="2494850" y="4730167"/>
            <a:ext cx="2620500" cy="7827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4"/>
          <p:cNvSpPr/>
          <p:nvPr/>
        </p:nvSpPr>
        <p:spPr>
          <a:xfrm>
            <a:off x="2634574" y="4669974"/>
            <a:ext cx="2620500" cy="782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2" name="Google Shape;2542;p34"/>
          <p:cNvGrpSpPr/>
          <p:nvPr/>
        </p:nvGrpSpPr>
        <p:grpSpPr>
          <a:xfrm rot="-5400000">
            <a:off x="5410675" y="4045071"/>
            <a:ext cx="444837" cy="2032184"/>
            <a:chOff x="6848475" y="1952750"/>
            <a:chExt cx="731400" cy="2104800"/>
          </a:xfrm>
        </p:grpSpPr>
        <p:sp>
          <p:nvSpPr>
            <p:cNvPr id="2543" name="Google Shape;2543;p34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4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4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4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4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8" name="Google Shape;2548;p34"/>
          <p:cNvGrpSpPr/>
          <p:nvPr/>
        </p:nvGrpSpPr>
        <p:grpSpPr>
          <a:xfrm rot="-5400000">
            <a:off x="4367006" y="-596334"/>
            <a:ext cx="432070" cy="2088271"/>
            <a:chOff x="6142475" y="2187300"/>
            <a:chExt cx="101375" cy="489825"/>
          </a:xfrm>
        </p:grpSpPr>
        <p:sp>
          <p:nvSpPr>
            <p:cNvPr id="2549" name="Google Shape;2549;p34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4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4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4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4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4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4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4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4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4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4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4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4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4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4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9" name="Google Shape;2579;p34"/>
          <p:cNvSpPr/>
          <p:nvPr/>
        </p:nvSpPr>
        <p:spPr>
          <a:xfrm>
            <a:off x="1640893" y="-70814"/>
            <a:ext cx="610500" cy="610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4"/>
          <p:cNvSpPr/>
          <p:nvPr/>
        </p:nvSpPr>
        <p:spPr>
          <a:xfrm rot="-5400000">
            <a:off x="1393341" y="4723393"/>
            <a:ext cx="632100" cy="632100"/>
          </a:xfrm>
          <a:prstGeom prst="ellipse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4"/>
          <p:cNvSpPr/>
          <p:nvPr/>
        </p:nvSpPr>
        <p:spPr>
          <a:xfrm rot="-5400000">
            <a:off x="1450907" y="4678667"/>
            <a:ext cx="632100" cy="6321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82" name="Google Shape;2582;p34"/>
          <p:cNvCxnSpPr/>
          <p:nvPr/>
        </p:nvCxnSpPr>
        <p:spPr>
          <a:xfrm rot="10800000">
            <a:off x="1439520" y="4722714"/>
            <a:ext cx="0" cy="543900"/>
          </a:xfrm>
          <a:prstGeom prst="straightConnector1">
            <a:avLst/>
          </a:prstGeom>
          <a:noFill/>
          <a:ln w="28575" cap="flat" cmpd="sng">
            <a:solidFill>
              <a:srgbClr val="FECA7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3" name="Google Shape;2583;p34"/>
          <p:cNvCxnSpPr/>
          <p:nvPr/>
        </p:nvCxnSpPr>
        <p:spPr>
          <a:xfrm rot="10800000">
            <a:off x="1350809" y="4477540"/>
            <a:ext cx="0" cy="543900"/>
          </a:xfrm>
          <a:prstGeom prst="straightConnector1">
            <a:avLst/>
          </a:prstGeom>
          <a:noFill/>
          <a:ln w="28575" cap="flat" cmpd="sng">
            <a:solidFill>
              <a:srgbClr val="FECA7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4" name="Google Shape;2584;p34"/>
          <p:cNvSpPr/>
          <p:nvPr/>
        </p:nvSpPr>
        <p:spPr>
          <a:xfrm rot="10800000" flipH="1">
            <a:off x="-228599" y="2828808"/>
            <a:ext cx="1028700" cy="10275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4"/>
          <p:cNvSpPr/>
          <p:nvPr/>
        </p:nvSpPr>
        <p:spPr>
          <a:xfrm rot="10800000" flipH="1">
            <a:off x="-127225" y="2828808"/>
            <a:ext cx="1028700" cy="10275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6" name="Google Shape;2586;p34"/>
          <p:cNvGrpSpPr/>
          <p:nvPr/>
        </p:nvGrpSpPr>
        <p:grpSpPr>
          <a:xfrm rot="10800000">
            <a:off x="8487772" y="2032797"/>
            <a:ext cx="425674" cy="1382718"/>
            <a:chOff x="6142475" y="2187300"/>
            <a:chExt cx="101375" cy="329250"/>
          </a:xfrm>
        </p:grpSpPr>
        <p:sp>
          <p:nvSpPr>
            <p:cNvPr id="2587" name="Google Shape;2587;p34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4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4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4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4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4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8" name="Google Shape;2608;p34"/>
          <p:cNvGrpSpPr/>
          <p:nvPr/>
        </p:nvGrpSpPr>
        <p:grpSpPr>
          <a:xfrm>
            <a:off x="8435392" y="690789"/>
            <a:ext cx="557958" cy="506262"/>
            <a:chOff x="3512925" y="835375"/>
            <a:chExt cx="674025" cy="611575"/>
          </a:xfrm>
        </p:grpSpPr>
        <p:sp>
          <p:nvSpPr>
            <p:cNvPr id="2609" name="Google Shape;2609;p34"/>
            <p:cNvSpPr/>
            <p:nvPr/>
          </p:nvSpPr>
          <p:spPr>
            <a:xfrm>
              <a:off x="351292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4"/>
            <p:cNvSpPr/>
            <p:nvPr/>
          </p:nvSpPr>
          <p:spPr>
            <a:xfrm>
              <a:off x="3887475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4"/>
            <p:cNvSpPr/>
            <p:nvPr/>
          </p:nvSpPr>
          <p:spPr>
            <a:xfrm>
              <a:off x="370020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4"/>
            <p:cNvSpPr/>
            <p:nvPr/>
          </p:nvSpPr>
          <p:spPr>
            <a:xfrm>
              <a:off x="4074750" y="8353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4"/>
            <p:cNvSpPr/>
            <p:nvPr/>
          </p:nvSpPr>
          <p:spPr>
            <a:xfrm>
              <a:off x="351292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4"/>
            <p:cNvSpPr/>
            <p:nvPr/>
          </p:nvSpPr>
          <p:spPr>
            <a:xfrm>
              <a:off x="3887475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4"/>
            <p:cNvSpPr/>
            <p:nvPr/>
          </p:nvSpPr>
          <p:spPr>
            <a:xfrm>
              <a:off x="370020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4"/>
            <p:cNvSpPr/>
            <p:nvPr/>
          </p:nvSpPr>
          <p:spPr>
            <a:xfrm>
              <a:off x="4074750" y="997675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4"/>
            <p:cNvSpPr/>
            <p:nvPr/>
          </p:nvSpPr>
          <p:spPr>
            <a:xfrm>
              <a:off x="351292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4"/>
            <p:cNvSpPr/>
            <p:nvPr/>
          </p:nvSpPr>
          <p:spPr>
            <a:xfrm>
              <a:off x="3887475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4"/>
            <p:cNvSpPr/>
            <p:nvPr/>
          </p:nvSpPr>
          <p:spPr>
            <a:xfrm>
              <a:off x="370020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4"/>
            <p:cNvSpPr/>
            <p:nvPr/>
          </p:nvSpPr>
          <p:spPr>
            <a:xfrm>
              <a:off x="4074750" y="11724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4"/>
            <p:cNvSpPr/>
            <p:nvPr/>
          </p:nvSpPr>
          <p:spPr>
            <a:xfrm>
              <a:off x="351292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4"/>
            <p:cNvSpPr/>
            <p:nvPr/>
          </p:nvSpPr>
          <p:spPr>
            <a:xfrm>
              <a:off x="3887475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4"/>
            <p:cNvSpPr/>
            <p:nvPr/>
          </p:nvSpPr>
          <p:spPr>
            <a:xfrm>
              <a:off x="370020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4"/>
            <p:cNvSpPr/>
            <p:nvPr/>
          </p:nvSpPr>
          <p:spPr>
            <a:xfrm>
              <a:off x="4074750" y="1334750"/>
              <a:ext cx="112200" cy="1122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25" name="Google Shape;2625;p34"/>
          <p:cNvCxnSpPr/>
          <p:nvPr/>
        </p:nvCxnSpPr>
        <p:spPr>
          <a:xfrm>
            <a:off x="2499048" y="111255"/>
            <a:ext cx="0" cy="81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6" name="Google Shape;2626;p34"/>
          <p:cNvCxnSpPr/>
          <p:nvPr/>
        </p:nvCxnSpPr>
        <p:spPr>
          <a:xfrm>
            <a:off x="2384593" y="-203150"/>
            <a:ext cx="0" cy="81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7" name="Google Shape;2627;p34"/>
          <p:cNvCxnSpPr/>
          <p:nvPr/>
        </p:nvCxnSpPr>
        <p:spPr>
          <a:xfrm>
            <a:off x="2518325" y="-43975"/>
            <a:ext cx="0" cy="8196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28" name="Google Shape;2628;p34"/>
          <p:cNvGrpSpPr/>
          <p:nvPr/>
        </p:nvGrpSpPr>
        <p:grpSpPr>
          <a:xfrm rot="-5400000">
            <a:off x="6513279" y="-42704"/>
            <a:ext cx="433530" cy="980593"/>
            <a:chOff x="6142475" y="2187300"/>
            <a:chExt cx="101375" cy="222700"/>
          </a:xfrm>
        </p:grpSpPr>
        <p:sp>
          <p:nvSpPr>
            <p:cNvPr id="2629" name="Google Shape;2629;p3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4" name="Google Shape;2644;p34"/>
          <p:cNvGrpSpPr/>
          <p:nvPr/>
        </p:nvGrpSpPr>
        <p:grpSpPr>
          <a:xfrm>
            <a:off x="89529" y="4065558"/>
            <a:ext cx="433530" cy="980593"/>
            <a:chOff x="6142475" y="2187300"/>
            <a:chExt cx="101375" cy="222700"/>
          </a:xfrm>
        </p:grpSpPr>
        <p:sp>
          <p:nvSpPr>
            <p:cNvPr id="2645" name="Google Shape;2645;p34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4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4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4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4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4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4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4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4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4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4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4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4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4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0" name="Google Shape;2660;p34"/>
          <p:cNvSpPr txBox="1"/>
          <p:nvPr/>
        </p:nvSpPr>
        <p:spPr>
          <a:xfrm>
            <a:off x="1454784" y="3513513"/>
            <a:ext cx="62682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28" name="Google Shape;428;p5"/>
          <p:cNvSpPr txBox="1">
            <a:spLocks noGrp="1"/>
          </p:cNvSpPr>
          <p:nvPr>
            <p:ph type="subTitle" idx="1"/>
          </p:nvPr>
        </p:nvSpPr>
        <p:spPr>
          <a:xfrm>
            <a:off x="1143025" y="1978425"/>
            <a:ext cx="30777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429" name="Google Shape;429;p5"/>
          <p:cNvSpPr txBox="1">
            <a:spLocks noGrp="1"/>
          </p:cNvSpPr>
          <p:nvPr>
            <p:ph type="subTitle" idx="2"/>
          </p:nvPr>
        </p:nvSpPr>
        <p:spPr>
          <a:xfrm>
            <a:off x="4923275" y="1978425"/>
            <a:ext cx="30777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None/>
              <a:defRPr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430" name="Google Shape;430;p5"/>
          <p:cNvSpPr txBox="1">
            <a:spLocks noGrp="1"/>
          </p:cNvSpPr>
          <p:nvPr>
            <p:ph type="subTitle" idx="3"/>
          </p:nvPr>
        </p:nvSpPr>
        <p:spPr>
          <a:xfrm>
            <a:off x="1143025" y="3353525"/>
            <a:ext cx="30777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31" name="Google Shape;431;p5"/>
          <p:cNvSpPr txBox="1">
            <a:spLocks noGrp="1"/>
          </p:cNvSpPr>
          <p:nvPr>
            <p:ph type="subTitle" idx="4"/>
          </p:nvPr>
        </p:nvSpPr>
        <p:spPr>
          <a:xfrm>
            <a:off x="4923275" y="3353525"/>
            <a:ext cx="30777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rompt"/>
              <a:buNone/>
              <a:defRPr sz="18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32" name="Google Shape;432;p5"/>
          <p:cNvSpPr/>
          <p:nvPr/>
        </p:nvSpPr>
        <p:spPr>
          <a:xfrm rot="-5400000">
            <a:off x="-1371300" y="2184450"/>
            <a:ext cx="31794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"/>
          <p:cNvSpPr/>
          <p:nvPr/>
        </p:nvSpPr>
        <p:spPr>
          <a:xfrm rot="10800000">
            <a:off x="8674225" y="1635897"/>
            <a:ext cx="479700" cy="3507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"/>
          <p:cNvSpPr/>
          <p:nvPr/>
        </p:nvSpPr>
        <p:spPr>
          <a:xfrm rot="10800000">
            <a:off x="8610445" y="1505917"/>
            <a:ext cx="479700" cy="3507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"/>
          <p:cNvSpPr/>
          <p:nvPr/>
        </p:nvSpPr>
        <p:spPr>
          <a:xfrm rot="10800000" flipH="1">
            <a:off x="8219572" y="-259670"/>
            <a:ext cx="1166100" cy="11646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"/>
          <p:cNvSpPr/>
          <p:nvPr/>
        </p:nvSpPr>
        <p:spPr>
          <a:xfrm rot="5400000">
            <a:off x="3617075" y="1338002"/>
            <a:ext cx="188400" cy="742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5"/>
          <p:cNvGrpSpPr/>
          <p:nvPr/>
        </p:nvGrpSpPr>
        <p:grpSpPr>
          <a:xfrm rot="10800000">
            <a:off x="-85818" y="2467806"/>
            <a:ext cx="362921" cy="1843805"/>
            <a:chOff x="6848475" y="1952750"/>
            <a:chExt cx="731400" cy="2104800"/>
          </a:xfrm>
        </p:grpSpPr>
        <p:sp>
          <p:nvSpPr>
            <p:cNvPr id="438" name="Google Shape;438;p5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5"/>
          <p:cNvGrpSpPr/>
          <p:nvPr/>
        </p:nvGrpSpPr>
        <p:grpSpPr>
          <a:xfrm rot="-5400000">
            <a:off x="755618" y="-473499"/>
            <a:ext cx="425674" cy="1382718"/>
            <a:chOff x="6142475" y="2187300"/>
            <a:chExt cx="101375" cy="329250"/>
          </a:xfrm>
        </p:grpSpPr>
        <p:sp>
          <p:nvSpPr>
            <p:cNvPr id="444" name="Google Shape;444;p5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5"/>
          <p:cNvGrpSpPr/>
          <p:nvPr/>
        </p:nvGrpSpPr>
        <p:grpSpPr>
          <a:xfrm rot="-5400000">
            <a:off x="594868" y="4357789"/>
            <a:ext cx="425674" cy="1382718"/>
            <a:chOff x="6142475" y="2187300"/>
            <a:chExt cx="101375" cy="329250"/>
          </a:xfrm>
        </p:grpSpPr>
        <p:sp>
          <p:nvSpPr>
            <p:cNvPr id="466" name="Google Shape;466;p5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rompt"/>
              <a:buNone/>
              <a:defRPr sz="2400" b="1"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490" name="Google Shape;490;p6"/>
          <p:cNvSpPr/>
          <p:nvPr/>
        </p:nvSpPr>
        <p:spPr>
          <a:xfrm>
            <a:off x="8743282" y="-232898"/>
            <a:ext cx="411900" cy="201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6"/>
          <p:cNvSpPr/>
          <p:nvPr/>
        </p:nvSpPr>
        <p:spPr>
          <a:xfrm>
            <a:off x="11175" y="-232898"/>
            <a:ext cx="4658700" cy="4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6"/>
          <p:cNvGrpSpPr/>
          <p:nvPr/>
        </p:nvGrpSpPr>
        <p:grpSpPr>
          <a:xfrm rot="-5400000">
            <a:off x="5469749" y="-1827088"/>
            <a:ext cx="242020" cy="3613100"/>
            <a:chOff x="6848475" y="1952750"/>
            <a:chExt cx="731400" cy="2104800"/>
          </a:xfrm>
        </p:grpSpPr>
        <p:sp>
          <p:nvSpPr>
            <p:cNvPr id="493" name="Google Shape;493;p6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6"/>
          <p:cNvSpPr/>
          <p:nvPr/>
        </p:nvSpPr>
        <p:spPr>
          <a:xfrm>
            <a:off x="8378700" y="4438801"/>
            <a:ext cx="776400" cy="7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9" name="Google Shape;499;p6"/>
          <p:cNvGrpSpPr/>
          <p:nvPr/>
        </p:nvGrpSpPr>
        <p:grpSpPr>
          <a:xfrm rot="-5400000">
            <a:off x="7077533" y="3968192"/>
            <a:ext cx="450348" cy="2176684"/>
            <a:chOff x="6142475" y="2187300"/>
            <a:chExt cx="101375" cy="489825"/>
          </a:xfrm>
        </p:grpSpPr>
        <p:sp>
          <p:nvSpPr>
            <p:cNvPr id="500" name="Google Shape;500;p6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6"/>
          <p:cNvSpPr/>
          <p:nvPr/>
        </p:nvSpPr>
        <p:spPr>
          <a:xfrm>
            <a:off x="-30975" y="540000"/>
            <a:ext cx="241800" cy="43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6"/>
          <p:cNvSpPr/>
          <p:nvPr/>
        </p:nvSpPr>
        <p:spPr>
          <a:xfrm flipH="1">
            <a:off x="8424900" y="3300629"/>
            <a:ext cx="1107000" cy="11058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6"/>
          <p:cNvSpPr/>
          <p:nvPr/>
        </p:nvSpPr>
        <p:spPr>
          <a:xfrm flipH="1">
            <a:off x="8315801" y="3300629"/>
            <a:ext cx="1107000" cy="11058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"/>
          <p:cNvSpPr/>
          <p:nvPr/>
        </p:nvSpPr>
        <p:spPr>
          <a:xfrm>
            <a:off x="3862400" y="4829279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"/>
          <p:cNvSpPr/>
          <p:nvPr/>
        </p:nvSpPr>
        <p:spPr>
          <a:xfrm>
            <a:off x="3784196" y="4759302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" name="Google Shape;535;p6"/>
          <p:cNvGrpSpPr/>
          <p:nvPr/>
        </p:nvGrpSpPr>
        <p:grpSpPr>
          <a:xfrm>
            <a:off x="8389333" y="-11958"/>
            <a:ext cx="450348" cy="2176684"/>
            <a:chOff x="6142475" y="2187300"/>
            <a:chExt cx="101375" cy="489825"/>
          </a:xfrm>
        </p:grpSpPr>
        <p:sp>
          <p:nvSpPr>
            <p:cNvPr id="536" name="Google Shape;536;p6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6"/>
          <p:cNvSpPr/>
          <p:nvPr/>
        </p:nvSpPr>
        <p:spPr>
          <a:xfrm>
            <a:off x="719949" y="4910475"/>
            <a:ext cx="2847000" cy="2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6"/>
          <p:cNvGrpSpPr/>
          <p:nvPr/>
        </p:nvGrpSpPr>
        <p:grpSpPr>
          <a:xfrm rot="-5400000">
            <a:off x="478518" y="4280776"/>
            <a:ext cx="425674" cy="1382718"/>
            <a:chOff x="6142475" y="2187300"/>
            <a:chExt cx="101375" cy="329250"/>
          </a:xfrm>
        </p:grpSpPr>
        <p:sp>
          <p:nvSpPr>
            <p:cNvPr id="568" name="Google Shape;568;p6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p7"/>
          <p:cNvSpPr txBox="1">
            <a:spLocks noGrp="1"/>
          </p:cNvSpPr>
          <p:nvPr>
            <p:ph type="subTitle" idx="1"/>
          </p:nvPr>
        </p:nvSpPr>
        <p:spPr>
          <a:xfrm>
            <a:off x="2270700" y="1529725"/>
            <a:ext cx="46026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subTitle" idx="2"/>
          </p:nvPr>
        </p:nvSpPr>
        <p:spPr>
          <a:xfrm>
            <a:off x="2270700" y="1990775"/>
            <a:ext cx="4602600" cy="16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593" name="Google Shape;593;p7"/>
          <p:cNvSpPr/>
          <p:nvPr/>
        </p:nvSpPr>
        <p:spPr>
          <a:xfrm rot="10800000">
            <a:off x="6893" y="3129779"/>
            <a:ext cx="411900" cy="2013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7"/>
          <p:cNvSpPr/>
          <p:nvPr/>
        </p:nvSpPr>
        <p:spPr>
          <a:xfrm rot="10800000">
            <a:off x="4492200" y="4569474"/>
            <a:ext cx="4658700" cy="5739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7"/>
          <p:cNvGrpSpPr/>
          <p:nvPr/>
        </p:nvGrpSpPr>
        <p:grpSpPr>
          <a:xfrm rot="5400000">
            <a:off x="3408177" y="3050350"/>
            <a:ext cx="326278" cy="3613100"/>
            <a:chOff x="6848475" y="1952750"/>
            <a:chExt cx="731400" cy="2104800"/>
          </a:xfrm>
        </p:grpSpPr>
        <p:sp>
          <p:nvSpPr>
            <p:cNvPr id="596" name="Google Shape;596;p7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1" name="Google Shape;601;p7"/>
          <p:cNvSpPr/>
          <p:nvPr/>
        </p:nvSpPr>
        <p:spPr>
          <a:xfrm rot="10800000">
            <a:off x="6978" y="77"/>
            <a:ext cx="928800" cy="9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7"/>
          <p:cNvGrpSpPr/>
          <p:nvPr/>
        </p:nvGrpSpPr>
        <p:grpSpPr>
          <a:xfrm rot="5400000">
            <a:off x="1634194" y="-624796"/>
            <a:ext cx="450348" cy="2176684"/>
            <a:chOff x="6142475" y="2187300"/>
            <a:chExt cx="101375" cy="489825"/>
          </a:xfrm>
        </p:grpSpPr>
        <p:sp>
          <p:nvSpPr>
            <p:cNvPr id="603" name="Google Shape;603;p7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7"/>
          <p:cNvSpPr/>
          <p:nvPr/>
        </p:nvSpPr>
        <p:spPr>
          <a:xfrm rot="10800000">
            <a:off x="8750400" y="0"/>
            <a:ext cx="393600" cy="416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7"/>
          <p:cNvSpPr/>
          <p:nvPr/>
        </p:nvSpPr>
        <p:spPr>
          <a:xfrm rot="10800000">
            <a:off x="7837902" y="-400883"/>
            <a:ext cx="1013700" cy="10134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7"/>
          <p:cNvSpPr/>
          <p:nvPr/>
        </p:nvSpPr>
        <p:spPr>
          <a:xfrm rot="10800000">
            <a:off x="7766220" y="-493142"/>
            <a:ext cx="1013700" cy="10134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6" name="Google Shape;636;p7"/>
          <p:cNvCxnSpPr/>
          <p:nvPr/>
        </p:nvCxnSpPr>
        <p:spPr>
          <a:xfrm rot="10800000">
            <a:off x="7102206" y="-763235"/>
            <a:ext cx="0" cy="1360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7"/>
          <p:cNvCxnSpPr/>
          <p:nvPr/>
        </p:nvCxnSpPr>
        <p:spPr>
          <a:xfrm rot="10800000">
            <a:off x="7545247" y="-620784"/>
            <a:ext cx="0" cy="1360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7"/>
          <p:cNvSpPr/>
          <p:nvPr/>
        </p:nvSpPr>
        <p:spPr>
          <a:xfrm rot="10800000" flipH="1">
            <a:off x="-369825" y="1494652"/>
            <a:ext cx="1107000" cy="11058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7"/>
          <p:cNvSpPr/>
          <p:nvPr/>
        </p:nvSpPr>
        <p:spPr>
          <a:xfrm rot="10800000" flipH="1">
            <a:off x="-260726" y="1494652"/>
            <a:ext cx="1107000" cy="11058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7"/>
          <p:cNvSpPr/>
          <p:nvPr/>
        </p:nvSpPr>
        <p:spPr>
          <a:xfrm rot="10800000">
            <a:off x="3842575" y="-918698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7"/>
          <p:cNvSpPr/>
          <p:nvPr/>
        </p:nvSpPr>
        <p:spPr>
          <a:xfrm rot="10800000">
            <a:off x="3920779" y="-848721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7"/>
          <p:cNvGrpSpPr/>
          <p:nvPr/>
        </p:nvGrpSpPr>
        <p:grpSpPr>
          <a:xfrm rot="10800000">
            <a:off x="322394" y="2745754"/>
            <a:ext cx="450348" cy="2176684"/>
            <a:chOff x="6142475" y="2187300"/>
            <a:chExt cx="101375" cy="489825"/>
          </a:xfrm>
        </p:grpSpPr>
        <p:sp>
          <p:nvSpPr>
            <p:cNvPr id="643" name="Google Shape;643;p7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4" name="Google Shape;674;p8"/>
          <p:cNvCxnSpPr/>
          <p:nvPr/>
        </p:nvCxnSpPr>
        <p:spPr>
          <a:xfrm rot="10800000">
            <a:off x="1222750" y="4901503"/>
            <a:ext cx="0" cy="638700"/>
          </a:xfrm>
          <a:prstGeom prst="straightConnector1">
            <a:avLst/>
          </a:prstGeom>
          <a:noFill/>
          <a:ln w="28575" cap="flat" cmpd="sng">
            <a:solidFill>
              <a:srgbClr val="FECA7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8"/>
          <p:cNvSpPr txBox="1">
            <a:spLocks noGrp="1"/>
          </p:cNvSpPr>
          <p:nvPr>
            <p:ph type="title"/>
          </p:nvPr>
        </p:nvSpPr>
        <p:spPr>
          <a:xfrm>
            <a:off x="1454775" y="1483525"/>
            <a:ext cx="6268200" cy="12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rompt"/>
              <a:buNone/>
              <a:defRPr sz="45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rompt"/>
              <a:buNone/>
              <a:defRPr sz="45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rompt"/>
              <a:buNone/>
              <a:defRPr sz="45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rompt"/>
              <a:buNone/>
              <a:defRPr sz="45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rompt"/>
              <a:buNone/>
              <a:defRPr sz="45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rompt"/>
              <a:buNone/>
              <a:defRPr sz="45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rompt"/>
              <a:buNone/>
              <a:defRPr sz="45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rompt"/>
              <a:buNone/>
              <a:defRPr sz="45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rompt"/>
              <a:buNone/>
              <a:defRPr sz="45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676" name="Google Shape;676;p8"/>
          <p:cNvSpPr txBox="1">
            <a:spLocks noGrp="1"/>
          </p:cNvSpPr>
          <p:nvPr>
            <p:ph type="subTitle" idx="1"/>
          </p:nvPr>
        </p:nvSpPr>
        <p:spPr>
          <a:xfrm>
            <a:off x="1454775" y="2799406"/>
            <a:ext cx="62682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77" name="Google Shape;677;p8"/>
          <p:cNvSpPr/>
          <p:nvPr/>
        </p:nvSpPr>
        <p:spPr>
          <a:xfrm rot="-5400000">
            <a:off x="-1371300" y="1371300"/>
            <a:ext cx="31794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8"/>
          <p:cNvGrpSpPr/>
          <p:nvPr/>
        </p:nvGrpSpPr>
        <p:grpSpPr>
          <a:xfrm rot="10800000">
            <a:off x="-85818" y="1654656"/>
            <a:ext cx="362921" cy="1843805"/>
            <a:chOff x="6848475" y="1952750"/>
            <a:chExt cx="731400" cy="2104800"/>
          </a:xfrm>
        </p:grpSpPr>
        <p:sp>
          <p:nvSpPr>
            <p:cNvPr id="679" name="Google Shape;679;p8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4" name="Google Shape;684;p8"/>
          <p:cNvSpPr/>
          <p:nvPr/>
        </p:nvSpPr>
        <p:spPr>
          <a:xfrm>
            <a:off x="899995" y="3"/>
            <a:ext cx="7344000" cy="32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"/>
          <p:cNvSpPr/>
          <p:nvPr/>
        </p:nvSpPr>
        <p:spPr>
          <a:xfrm rot="10800000">
            <a:off x="995996" y="-1086023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8"/>
          <p:cNvSpPr/>
          <p:nvPr/>
        </p:nvSpPr>
        <p:spPr>
          <a:xfrm rot="10800000">
            <a:off x="1074200" y="-1016046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"/>
          <p:cNvSpPr/>
          <p:nvPr/>
        </p:nvSpPr>
        <p:spPr>
          <a:xfrm>
            <a:off x="8762100" y="1070675"/>
            <a:ext cx="380400" cy="25251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" name="Google Shape;688;p8"/>
          <p:cNvGrpSpPr/>
          <p:nvPr/>
        </p:nvGrpSpPr>
        <p:grpSpPr>
          <a:xfrm rot="10800000">
            <a:off x="8687147" y="382035"/>
            <a:ext cx="425674" cy="1382718"/>
            <a:chOff x="6142475" y="2187300"/>
            <a:chExt cx="101375" cy="329250"/>
          </a:xfrm>
        </p:grpSpPr>
        <p:sp>
          <p:nvSpPr>
            <p:cNvPr id="689" name="Google Shape;689;p8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" name="Google Shape;710;p8"/>
          <p:cNvSpPr/>
          <p:nvPr/>
        </p:nvSpPr>
        <p:spPr>
          <a:xfrm>
            <a:off x="8574951" y="4557851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"/>
          <p:cNvSpPr/>
          <p:nvPr/>
        </p:nvSpPr>
        <p:spPr>
          <a:xfrm>
            <a:off x="8627606" y="4625620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8"/>
          <p:cNvSpPr/>
          <p:nvPr/>
        </p:nvSpPr>
        <p:spPr>
          <a:xfrm rot="5400000">
            <a:off x="3617075" y="1338002"/>
            <a:ext cx="188400" cy="742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" name="Google Shape;713;p8"/>
          <p:cNvGrpSpPr/>
          <p:nvPr/>
        </p:nvGrpSpPr>
        <p:grpSpPr>
          <a:xfrm rot="-5400000">
            <a:off x="594868" y="4357789"/>
            <a:ext cx="425674" cy="1382718"/>
            <a:chOff x="6142475" y="2187300"/>
            <a:chExt cx="101375" cy="329250"/>
          </a:xfrm>
        </p:grpSpPr>
        <p:sp>
          <p:nvSpPr>
            <p:cNvPr id="714" name="Google Shape;714;p8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"/>
          <p:cNvSpPr/>
          <p:nvPr/>
        </p:nvSpPr>
        <p:spPr>
          <a:xfrm rot="-5400000">
            <a:off x="-1371300" y="2184450"/>
            <a:ext cx="31794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9"/>
          <p:cNvSpPr/>
          <p:nvPr/>
        </p:nvSpPr>
        <p:spPr>
          <a:xfrm rot="10800000">
            <a:off x="8674225" y="1635897"/>
            <a:ext cx="479700" cy="3507600"/>
          </a:xfrm>
          <a:prstGeom prst="rect">
            <a:avLst/>
          </a:prstGeom>
          <a:solidFill>
            <a:srgbClr val="FF80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9"/>
          <p:cNvSpPr/>
          <p:nvPr/>
        </p:nvSpPr>
        <p:spPr>
          <a:xfrm rot="10800000">
            <a:off x="8610445" y="1505917"/>
            <a:ext cx="479700" cy="3507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9"/>
          <p:cNvSpPr/>
          <p:nvPr/>
        </p:nvSpPr>
        <p:spPr>
          <a:xfrm rot="10800000" flipH="1">
            <a:off x="8219572" y="-259670"/>
            <a:ext cx="1166100" cy="11646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9"/>
          <p:cNvSpPr/>
          <p:nvPr/>
        </p:nvSpPr>
        <p:spPr>
          <a:xfrm rot="-5400000">
            <a:off x="4085229" y="-3546195"/>
            <a:ext cx="237000" cy="73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9"/>
          <p:cNvSpPr/>
          <p:nvPr/>
        </p:nvSpPr>
        <p:spPr>
          <a:xfrm rot="5400000">
            <a:off x="3617075" y="1338002"/>
            <a:ext cx="188400" cy="742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9"/>
          <p:cNvGrpSpPr/>
          <p:nvPr/>
        </p:nvGrpSpPr>
        <p:grpSpPr>
          <a:xfrm rot="10800000">
            <a:off x="-85818" y="2467806"/>
            <a:ext cx="362921" cy="1843805"/>
            <a:chOff x="6848475" y="1952750"/>
            <a:chExt cx="731400" cy="2104800"/>
          </a:xfrm>
        </p:grpSpPr>
        <p:sp>
          <p:nvSpPr>
            <p:cNvPr id="743" name="Google Shape;743;p9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9"/>
          <p:cNvGrpSpPr/>
          <p:nvPr/>
        </p:nvGrpSpPr>
        <p:grpSpPr>
          <a:xfrm rot="-5400000">
            <a:off x="755618" y="-473499"/>
            <a:ext cx="425674" cy="1382718"/>
            <a:chOff x="6142475" y="2187300"/>
            <a:chExt cx="101375" cy="329250"/>
          </a:xfrm>
        </p:grpSpPr>
        <p:sp>
          <p:nvSpPr>
            <p:cNvPr id="749" name="Google Shape;749;p9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9"/>
          <p:cNvGrpSpPr/>
          <p:nvPr/>
        </p:nvGrpSpPr>
        <p:grpSpPr>
          <a:xfrm rot="-5400000">
            <a:off x="594868" y="4357789"/>
            <a:ext cx="425674" cy="1382718"/>
            <a:chOff x="6142475" y="2187300"/>
            <a:chExt cx="101375" cy="329250"/>
          </a:xfrm>
        </p:grpSpPr>
        <p:sp>
          <p:nvSpPr>
            <p:cNvPr id="771" name="Google Shape;771;p9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9"/>
          <p:cNvSpPr txBox="1">
            <a:spLocks noGrp="1"/>
          </p:cNvSpPr>
          <p:nvPr>
            <p:ph type="title"/>
          </p:nvPr>
        </p:nvSpPr>
        <p:spPr>
          <a:xfrm>
            <a:off x="722300" y="540000"/>
            <a:ext cx="77016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ompt"/>
              <a:buNone/>
              <a:defRPr sz="24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793" name="Google Shape;793;p9"/>
          <p:cNvSpPr txBox="1">
            <a:spLocks noGrp="1"/>
          </p:cNvSpPr>
          <p:nvPr>
            <p:ph type="subTitle" idx="1"/>
          </p:nvPr>
        </p:nvSpPr>
        <p:spPr>
          <a:xfrm>
            <a:off x="722300" y="1306275"/>
            <a:ext cx="3849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4" name="Google Shape;794;p9"/>
          <p:cNvSpPr txBox="1">
            <a:spLocks noGrp="1"/>
          </p:cNvSpPr>
          <p:nvPr>
            <p:ph type="subTitle" idx="2"/>
          </p:nvPr>
        </p:nvSpPr>
        <p:spPr>
          <a:xfrm>
            <a:off x="722300" y="2990775"/>
            <a:ext cx="3849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5" name="Google Shape;795;p9"/>
          <p:cNvSpPr txBox="1">
            <a:spLocks noGrp="1"/>
          </p:cNvSpPr>
          <p:nvPr>
            <p:ph type="subTitle" idx="3"/>
          </p:nvPr>
        </p:nvSpPr>
        <p:spPr>
          <a:xfrm>
            <a:off x="722300" y="209955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96" name="Google Shape;796;p9"/>
          <p:cNvSpPr txBox="1">
            <a:spLocks noGrp="1"/>
          </p:cNvSpPr>
          <p:nvPr>
            <p:ph type="subTitle" idx="4"/>
          </p:nvPr>
        </p:nvSpPr>
        <p:spPr>
          <a:xfrm>
            <a:off x="3494400" y="209955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97" name="Google Shape;797;p9"/>
          <p:cNvSpPr txBox="1">
            <a:spLocks noGrp="1"/>
          </p:cNvSpPr>
          <p:nvPr>
            <p:ph type="subTitle" idx="5"/>
          </p:nvPr>
        </p:nvSpPr>
        <p:spPr>
          <a:xfrm>
            <a:off x="87470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98" name="Google Shape;798;p9"/>
          <p:cNvSpPr txBox="1">
            <a:spLocks noGrp="1"/>
          </p:cNvSpPr>
          <p:nvPr>
            <p:ph type="subTitle" idx="6"/>
          </p:nvPr>
        </p:nvSpPr>
        <p:spPr>
          <a:xfrm>
            <a:off x="313215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799" name="Google Shape;799;p9"/>
          <p:cNvSpPr txBox="1">
            <a:spLocks noGrp="1"/>
          </p:cNvSpPr>
          <p:nvPr>
            <p:ph type="subTitle" idx="7"/>
          </p:nvPr>
        </p:nvSpPr>
        <p:spPr>
          <a:xfrm>
            <a:off x="2003425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00" name="Google Shape;800;p9"/>
          <p:cNvSpPr txBox="1">
            <a:spLocks noGrp="1"/>
          </p:cNvSpPr>
          <p:nvPr>
            <p:ph type="subTitle" idx="8"/>
          </p:nvPr>
        </p:nvSpPr>
        <p:spPr>
          <a:xfrm>
            <a:off x="502920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01" name="Google Shape;801;p9"/>
          <p:cNvSpPr txBox="1">
            <a:spLocks noGrp="1"/>
          </p:cNvSpPr>
          <p:nvPr>
            <p:ph type="subTitle" idx="9"/>
          </p:nvPr>
        </p:nvSpPr>
        <p:spPr>
          <a:xfrm>
            <a:off x="719170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02" name="Google Shape;802;p9"/>
          <p:cNvSpPr txBox="1">
            <a:spLocks noGrp="1"/>
          </p:cNvSpPr>
          <p:nvPr>
            <p:ph type="subTitle" idx="13"/>
          </p:nvPr>
        </p:nvSpPr>
        <p:spPr>
          <a:xfrm>
            <a:off x="611045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803" name="Google Shape;803;p9"/>
          <p:cNvSpPr txBox="1">
            <a:spLocks noGrp="1"/>
          </p:cNvSpPr>
          <p:nvPr>
            <p:ph type="subTitle" idx="14"/>
          </p:nvPr>
        </p:nvSpPr>
        <p:spPr>
          <a:xfrm>
            <a:off x="5105400" y="2490225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804" name="Google Shape;804;p9"/>
          <p:cNvSpPr txBox="1">
            <a:spLocks noGrp="1"/>
          </p:cNvSpPr>
          <p:nvPr>
            <p:ph type="subTitle" idx="15"/>
          </p:nvPr>
        </p:nvSpPr>
        <p:spPr>
          <a:xfrm>
            <a:off x="7191700" y="2490225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805" name="Google Shape;805;p9"/>
          <p:cNvSpPr txBox="1">
            <a:spLocks noGrp="1"/>
          </p:cNvSpPr>
          <p:nvPr>
            <p:ph type="subTitle" idx="16"/>
          </p:nvPr>
        </p:nvSpPr>
        <p:spPr>
          <a:xfrm>
            <a:off x="6186650" y="2490225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9pPr>
          </a:lstStyle>
          <a:p>
            <a:endParaRPr/>
          </a:p>
        </p:txBody>
      </p:sp>
      <p:sp>
        <p:nvSpPr>
          <p:cNvPr id="806" name="Google Shape;806;p9"/>
          <p:cNvSpPr txBox="1">
            <a:spLocks noGrp="1"/>
          </p:cNvSpPr>
          <p:nvPr>
            <p:ph type="subTitle" idx="17"/>
          </p:nvPr>
        </p:nvSpPr>
        <p:spPr>
          <a:xfrm>
            <a:off x="5111400" y="1458675"/>
            <a:ext cx="33102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mpt"/>
              <a:buNone/>
              <a:defRPr sz="1800" b="1">
                <a:solidFill>
                  <a:schemeClr val="dk1"/>
                </a:solidFill>
                <a:latin typeface="Prompt"/>
                <a:ea typeface="Prompt"/>
                <a:cs typeface="Prompt"/>
                <a:sym typeface="Prom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"/>
          <p:cNvSpPr txBox="1">
            <a:spLocks noGrp="1"/>
          </p:cNvSpPr>
          <p:nvPr>
            <p:ph type="body" idx="1"/>
          </p:nvPr>
        </p:nvSpPr>
        <p:spPr>
          <a:xfrm>
            <a:off x="1572600" y="22692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 Black"/>
              <a:buNone/>
              <a:defRPr sz="24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endParaRPr/>
          </a:p>
        </p:txBody>
      </p:sp>
      <p:sp>
        <p:nvSpPr>
          <p:cNvPr id="809" name="Google Shape;80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0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1" name="Google Shape;811;p10"/>
          <p:cNvSpPr/>
          <p:nvPr/>
        </p:nvSpPr>
        <p:spPr>
          <a:xfrm>
            <a:off x="8743282" y="-232898"/>
            <a:ext cx="411900" cy="201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0"/>
          <p:cNvSpPr/>
          <p:nvPr/>
        </p:nvSpPr>
        <p:spPr>
          <a:xfrm>
            <a:off x="11175" y="-232898"/>
            <a:ext cx="4658700" cy="4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10"/>
          <p:cNvGrpSpPr/>
          <p:nvPr/>
        </p:nvGrpSpPr>
        <p:grpSpPr>
          <a:xfrm rot="-5400000">
            <a:off x="5469749" y="-1827088"/>
            <a:ext cx="242020" cy="3613100"/>
            <a:chOff x="6848475" y="1952750"/>
            <a:chExt cx="731400" cy="2104800"/>
          </a:xfrm>
        </p:grpSpPr>
        <p:sp>
          <p:nvSpPr>
            <p:cNvPr id="814" name="Google Shape;814;p10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0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9" name="Google Shape;819;p10"/>
          <p:cNvSpPr/>
          <p:nvPr/>
        </p:nvSpPr>
        <p:spPr>
          <a:xfrm>
            <a:off x="8378700" y="4438801"/>
            <a:ext cx="776400" cy="70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0" name="Google Shape;820;p10"/>
          <p:cNvGrpSpPr/>
          <p:nvPr/>
        </p:nvGrpSpPr>
        <p:grpSpPr>
          <a:xfrm rot="-5400000">
            <a:off x="7077533" y="3968192"/>
            <a:ext cx="450348" cy="2176684"/>
            <a:chOff x="6142475" y="2187300"/>
            <a:chExt cx="101375" cy="489825"/>
          </a:xfrm>
        </p:grpSpPr>
        <p:sp>
          <p:nvSpPr>
            <p:cNvPr id="821" name="Google Shape;821;p10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0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0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0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0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0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0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0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0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0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0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0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0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0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0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0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0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0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0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0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0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10"/>
          <p:cNvSpPr/>
          <p:nvPr/>
        </p:nvSpPr>
        <p:spPr>
          <a:xfrm>
            <a:off x="-30975" y="540000"/>
            <a:ext cx="241800" cy="437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0"/>
          <p:cNvSpPr/>
          <p:nvPr/>
        </p:nvSpPr>
        <p:spPr>
          <a:xfrm flipH="1">
            <a:off x="8424900" y="3300629"/>
            <a:ext cx="1107000" cy="11058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0"/>
          <p:cNvSpPr/>
          <p:nvPr/>
        </p:nvSpPr>
        <p:spPr>
          <a:xfrm flipH="1">
            <a:off x="8315801" y="3300629"/>
            <a:ext cx="1107000" cy="11058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0"/>
          <p:cNvSpPr/>
          <p:nvPr/>
        </p:nvSpPr>
        <p:spPr>
          <a:xfrm>
            <a:off x="3862400" y="4829279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0"/>
          <p:cNvSpPr/>
          <p:nvPr/>
        </p:nvSpPr>
        <p:spPr>
          <a:xfrm>
            <a:off x="3784196" y="4759302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10"/>
          <p:cNvGrpSpPr/>
          <p:nvPr/>
        </p:nvGrpSpPr>
        <p:grpSpPr>
          <a:xfrm>
            <a:off x="8389333" y="-11958"/>
            <a:ext cx="450348" cy="2176684"/>
            <a:chOff x="6142475" y="2187300"/>
            <a:chExt cx="101375" cy="489825"/>
          </a:xfrm>
        </p:grpSpPr>
        <p:sp>
          <p:nvSpPr>
            <p:cNvPr id="857" name="Google Shape;857;p10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0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0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0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0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0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0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0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0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0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0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0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0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0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0"/>
            <p:cNvSpPr/>
            <p:nvPr/>
          </p:nvSpPr>
          <p:spPr>
            <a:xfrm>
              <a:off x="6142475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0"/>
            <p:cNvSpPr/>
            <p:nvPr/>
          </p:nvSpPr>
          <p:spPr>
            <a:xfrm>
              <a:off x="6142475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0"/>
            <p:cNvSpPr/>
            <p:nvPr/>
          </p:nvSpPr>
          <p:spPr>
            <a:xfrm>
              <a:off x="6142475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0"/>
            <p:cNvSpPr/>
            <p:nvPr/>
          </p:nvSpPr>
          <p:spPr>
            <a:xfrm>
              <a:off x="6188200" y="2667200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0"/>
            <p:cNvSpPr/>
            <p:nvPr/>
          </p:nvSpPr>
          <p:spPr>
            <a:xfrm>
              <a:off x="6188200" y="26141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0"/>
            <p:cNvSpPr/>
            <p:nvPr/>
          </p:nvSpPr>
          <p:spPr>
            <a:xfrm>
              <a:off x="6188200" y="256082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0" y="389"/>
                  </a:cubicBezTo>
                  <a:cubicBezTo>
                    <a:pt x="303" y="389"/>
                    <a:pt x="390" y="295"/>
                    <a:pt x="390" y="180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0"/>
            <p:cNvSpPr/>
            <p:nvPr/>
          </p:nvSpPr>
          <p:spPr>
            <a:xfrm>
              <a:off x="6233925" y="2667200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0"/>
            <p:cNvSpPr/>
            <p:nvPr/>
          </p:nvSpPr>
          <p:spPr>
            <a:xfrm>
              <a:off x="6233925" y="26141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0"/>
            <p:cNvSpPr/>
            <p:nvPr/>
          </p:nvSpPr>
          <p:spPr>
            <a:xfrm>
              <a:off x="6233925" y="256082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180"/>
                  </a:cubicBezTo>
                  <a:cubicBezTo>
                    <a:pt x="1" y="295"/>
                    <a:pt x="94" y="389"/>
                    <a:pt x="217" y="389"/>
                  </a:cubicBezTo>
                  <a:cubicBezTo>
                    <a:pt x="303" y="389"/>
                    <a:pt x="397" y="295"/>
                    <a:pt x="397" y="180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0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0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0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0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0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0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0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10"/>
          <p:cNvSpPr/>
          <p:nvPr/>
        </p:nvSpPr>
        <p:spPr>
          <a:xfrm>
            <a:off x="719949" y="4910475"/>
            <a:ext cx="2847000" cy="2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10"/>
          <p:cNvGrpSpPr/>
          <p:nvPr/>
        </p:nvGrpSpPr>
        <p:grpSpPr>
          <a:xfrm rot="-5400000">
            <a:off x="478518" y="4280776"/>
            <a:ext cx="425674" cy="1382718"/>
            <a:chOff x="6142475" y="2187300"/>
            <a:chExt cx="101375" cy="329250"/>
          </a:xfrm>
        </p:grpSpPr>
        <p:sp>
          <p:nvSpPr>
            <p:cNvPr id="889" name="Google Shape;889;p10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0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0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0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0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0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0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0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0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0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0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0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0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0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0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0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0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0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0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0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0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99200" cy="6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08900"/>
            <a:ext cx="7699200" cy="3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JL-nvBa3RJub8k7xNPBH9P-HsHvjaU6nXdaZ8MXZEM/cop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JL-nvBa3RJub8k7xNPBH9P-HsHvjaU6nXdaZ8MXZEM/cop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hyperlink" Target="http://bit.ly/2Tynxth" TargetMode="External"/><Relationship Id="rId7" Type="http://schemas.openxmlformats.org/officeDocument/2006/relationships/slide" Target="slide2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0.xm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Relationship Id="rId9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studio-shot-pretty-black-woman-with-white-shopping-bag-standing-yellow-background-trendy-spring-fashionable-look_9116120.htm#9bd1de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vector/memphis-pattern-collection-background_5603764.htm#9bd1de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freepik.com/free-vector/geometric-shapes-memphis-background_8229927.htm#9bd1de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woman-with-book-thinking_6638462.htm#9bd1de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excited-african-woman-holding-shopping-bags-mobile-phone_7796968.htm#9bd1de/?utm_source=slidesgo_template&amp;utm_medium=referral-link&amp;utm_campaign=sg_resources&amp;utm_content=freepik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portrait-schoolgirl-studying-with-laptop_4781210.htm/?utm_source=slidesgo_template&amp;utm_medium=referral-link&amp;utm_campaign=sg_resources&amp;utm_content=stories#9bd1de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colorful-memphis-pattern-collection_8943871.htm#9bd1de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young-pretty-woman-wearing-hat-sunglasses-pointed-peace-gesture-blue-wall_9076841.htm#9bd1de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freepik.com/free-photo/smiling-beautiful-young-woman-pink-mini-dress-posing_8413395.htm#9bd1de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medium-shot-guy-thinking-with-copy-space_5032782.htm#9bd1de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seamless-memphis-pattern-set_5684101.htm#9bd1de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7"/>
          <p:cNvSpPr txBox="1">
            <a:spLocks noGrp="1"/>
          </p:cNvSpPr>
          <p:nvPr>
            <p:ph type="title"/>
          </p:nvPr>
        </p:nvSpPr>
        <p:spPr>
          <a:xfrm>
            <a:off x="720000" y="1337425"/>
            <a:ext cx="7704000" cy="14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Moona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Profile</a:t>
            </a:r>
            <a:endParaRPr/>
          </a:p>
        </p:txBody>
      </p:sp>
      <p:sp>
        <p:nvSpPr>
          <p:cNvPr id="2670" name="Google Shape;2670;p37"/>
          <p:cNvSpPr txBox="1">
            <a:spLocks noGrp="1"/>
          </p:cNvSpPr>
          <p:nvPr>
            <p:ph type="subTitle" idx="1"/>
          </p:nvPr>
        </p:nvSpPr>
        <p:spPr>
          <a:xfrm>
            <a:off x="719925" y="3369175"/>
            <a:ext cx="77040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is where your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presentation begins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46"/>
          <p:cNvSpPr/>
          <p:nvPr/>
        </p:nvSpPr>
        <p:spPr>
          <a:xfrm rot="10800000">
            <a:off x="1144150" y="3498338"/>
            <a:ext cx="2092200" cy="92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46"/>
          <p:cNvSpPr/>
          <p:nvPr/>
        </p:nvSpPr>
        <p:spPr>
          <a:xfrm rot="10800000">
            <a:off x="1144150" y="2494713"/>
            <a:ext cx="2092200" cy="924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46"/>
          <p:cNvSpPr/>
          <p:nvPr/>
        </p:nvSpPr>
        <p:spPr>
          <a:xfrm rot="10800000">
            <a:off x="1144150" y="1491100"/>
            <a:ext cx="2092200" cy="924600"/>
          </a:xfrm>
          <a:prstGeom prst="rect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99200" cy="6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the company</a:t>
            </a:r>
            <a:endParaRPr/>
          </a:p>
        </p:txBody>
      </p:sp>
      <p:graphicFrame>
        <p:nvGraphicFramePr>
          <p:cNvPr id="2799" name="Google Shape;2799;p46"/>
          <p:cNvGraphicFramePr/>
          <p:nvPr/>
        </p:nvGraphicFramePr>
        <p:xfrm>
          <a:off x="1225275" y="155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{0D29BCFD-52E4-45A5-B707-6ED9A9AACFC9}</a:tableStyleId>
              </a:tblPr>
              <a:tblGrid>
                <a:gridCol w="206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mpt"/>
                          <a:ea typeface="Prompt"/>
                          <a:cs typeface="Prompt"/>
                          <a:sym typeface="Prompt"/>
                        </a:rPr>
                        <a:t>Neptune</a:t>
                      </a:r>
                      <a:endParaRPr sz="1800" b="1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Neptune is the farthest planet from the Sun. It’s the fourth-largest by diameter and the densest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mpt"/>
                          <a:ea typeface="Prompt"/>
                          <a:cs typeface="Prompt"/>
                          <a:sym typeface="Prompt"/>
                        </a:rPr>
                        <a:t>Jupiter</a:t>
                      </a:r>
                      <a:endParaRPr sz="1800" b="1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Jupiter is the biggest planet in the Solar System and the fourth-brightest object in the sky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mpt"/>
                          <a:ea typeface="Prompt"/>
                          <a:cs typeface="Prompt"/>
                          <a:sym typeface="Prompt"/>
                        </a:rPr>
                        <a:t>Mars</a:t>
                      </a:r>
                      <a:endParaRPr sz="1800" b="1">
                        <a:latin typeface="Prompt"/>
                        <a:ea typeface="Prompt"/>
                        <a:cs typeface="Prompt"/>
                        <a:sym typeface="Promp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Mars is actually a cold place. It’s full of iron oxide dust which gives the planet its reddish cast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47"/>
          <p:cNvSpPr/>
          <p:nvPr/>
        </p:nvSpPr>
        <p:spPr>
          <a:xfrm>
            <a:off x="3263458" y="3452968"/>
            <a:ext cx="523200" cy="52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47"/>
          <p:cNvSpPr/>
          <p:nvPr/>
        </p:nvSpPr>
        <p:spPr>
          <a:xfrm>
            <a:off x="2130562" y="3455468"/>
            <a:ext cx="523200" cy="52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47"/>
          <p:cNvSpPr/>
          <p:nvPr/>
        </p:nvSpPr>
        <p:spPr>
          <a:xfrm>
            <a:off x="1018437" y="3452980"/>
            <a:ext cx="523200" cy="52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7" name="Google Shape;2807;p47"/>
          <p:cNvCxnSpPr/>
          <p:nvPr/>
        </p:nvCxnSpPr>
        <p:spPr>
          <a:xfrm rot="10800000">
            <a:off x="2060725" y="2331137"/>
            <a:ext cx="1434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8" name="Google Shape;2808;p47"/>
          <p:cNvCxnSpPr/>
          <p:nvPr/>
        </p:nvCxnSpPr>
        <p:spPr>
          <a:xfrm rot="10800000">
            <a:off x="1529405" y="2331125"/>
            <a:ext cx="130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9" name="Google Shape;2809;p47"/>
          <p:cNvSpPr/>
          <p:nvPr/>
        </p:nvSpPr>
        <p:spPr>
          <a:xfrm>
            <a:off x="2704229" y="2257175"/>
            <a:ext cx="147900" cy="14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0" name="Google Shape;2810;p47"/>
          <p:cNvCxnSpPr/>
          <p:nvPr/>
        </p:nvCxnSpPr>
        <p:spPr>
          <a:xfrm rot="10800000">
            <a:off x="2060725" y="2781263"/>
            <a:ext cx="1434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1" name="Google Shape;2811;p47"/>
          <p:cNvCxnSpPr/>
          <p:nvPr/>
        </p:nvCxnSpPr>
        <p:spPr>
          <a:xfrm rot="10800000">
            <a:off x="1453159" y="2781263"/>
            <a:ext cx="812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2" name="Google Shape;2812;p47"/>
          <p:cNvSpPr/>
          <p:nvPr/>
        </p:nvSpPr>
        <p:spPr>
          <a:xfrm>
            <a:off x="2253054" y="2707313"/>
            <a:ext cx="147900" cy="14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3" name="Google Shape;2813;p47"/>
          <p:cNvGrpSpPr/>
          <p:nvPr/>
        </p:nvGrpSpPr>
        <p:grpSpPr>
          <a:xfrm>
            <a:off x="2222611" y="3453020"/>
            <a:ext cx="639232" cy="460186"/>
            <a:chOff x="3588440" y="3258368"/>
            <a:chExt cx="364484" cy="262423"/>
          </a:xfrm>
        </p:grpSpPr>
        <p:sp>
          <p:nvSpPr>
            <p:cNvPr id="2814" name="Google Shape;2814;p47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7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7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7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7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7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0" name="Google Shape;2820;p47"/>
          <p:cNvGrpSpPr/>
          <p:nvPr/>
        </p:nvGrpSpPr>
        <p:grpSpPr>
          <a:xfrm>
            <a:off x="1170733" y="3478172"/>
            <a:ext cx="523409" cy="477680"/>
            <a:chOff x="1958520" y="2302574"/>
            <a:chExt cx="359213" cy="327807"/>
          </a:xfrm>
        </p:grpSpPr>
        <p:sp>
          <p:nvSpPr>
            <p:cNvPr id="2821" name="Google Shape;2821;p47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7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7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4" name="Google Shape;2824;p47"/>
          <p:cNvGrpSpPr/>
          <p:nvPr/>
        </p:nvGrpSpPr>
        <p:grpSpPr>
          <a:xfrm>
            <a:off x="3432017" y="3457981"/>
            <a:ext cx="490881" cy="518169"/>
            <a:chOff x="3620576" y="2745525"/>
            <a:chExt cx="336889" cy="355592"/>
          </a:xfrm>
        </p:grpSpPr>
        <p:sp>
          <p:nvSpPr>
            <p:cNvPr id="2825" name="Google Shape;2825;p47"/>
            <p:cNvSpPr/>
            <p:nvPr/>
          </p:nvSpPr>
          <p:spPr>
            <a:xfrm>
              <a:off x="3620576" y="2745525"/>
              <a:ext cx="336889" cy="355592"/>
            </a:xfrm>
            <a:custGeom>
              <a:avLst/>
              <a:gdLst/>
              <a:ahLst/>
              <a:cxnLst/>
              <a:rect l="l" t="t" r="r" b="b"/>
              <a:pathLst>
                <a:path w="10609" h="11198" extrusionOk="0">
                  <a:moveTo>
                    <a:pt x="9856" y="0"/>
                  </a:moveTo>
                  <a:cubicBezTo>
                    <a:pt x="9825" y="0"/>
                    <a:pt x="9794" y="2"/>
                    <a:pt x="9763" y="5"/>
                  </a:cubicBezTo>
                  <a:lnTo>
                    <a:pt x="3310" y="1148"/>
                  </a:lnTo>
                  <a:cubicBezTo>
                    <a:pt x="2965" y="1208"/>
                    <a:pt x="2691" y="1505"/>
                    <a:pt x="2691" y="1863"/>
                  </a:cubicBezTo>
                  <a:lnTo>
                    <a:pt x="2691" y="7161"/>
                  </a:lnTo>
                  <a:cubicBezTo>
                    <a:pt x="2512" y="7101"/>
                    <a:pt x="2324" y="7075"/>
                    <a:pt x="2134" y="7075"/>
                  </a:cubicBezTo>
                  <a:cubicBezTo>
                    <a:pt x="2098" y="7075"/>
                    <a:pt x="2061" y="7076"/>
                    <a:pt x="2024" y="7078"/>
                  </a:cubicBezTo>
                  <a:cubicBezTo>
                    <a:pt x="1489" y="7089"/>
                    <a:pt x="1000" y="7304"/>
                    <a:pt x="608" y="7685"/>
                  </a:cubicBezTo>
                  <a:cubicBezTo>
                    <a:pt x="238" y="8078"/>
                    <a:pt x="12" y="8566"/>
                    <a:pt x="12" y="9102"/>
                  </a:cubicBezTo>
                  <a:cubicBezTo>
                    <a:pt x="0" y="9661"/>
                    <a:pt x="227" y="10185"/>
                    <a:pt x="608" y="10590"/>
                  </a:cubicBezTo>
                  <a:cubicBezTo>
                    <a:pt x="1000" y="10971"/>
                    <a:pt x="1524" y="11197"/>
                    <a:pt x="2072" y="11197"/>
                  </a:cubicBezTo>
                  <a:lnTo>
                    <a:pt x="2096" y="11197"/>
                  </a:lnTo>
                  <a:cubicBezTo>
                    <a:pt x="3215" y="11185"/>
                    <a:pt x="4120" y="10245"/>
                    <a:pt x="4120" y="9114"/>
                  </a:cubicBezTo>
                  <a:lnTo>
                    <a:pt x="4120" y="4934"/>
                  </a:lnTo>
                  <a:cubicBezTo>
                    <a:pt x="4120" y="4827"/>
                    <a:pt x="4037" y="4744"/>
                    <a:pt x="3929" y="4744"/>
                  </a:cubicBezTo>
                  <a:cubicBezTo>
                    <a:pt x="3822" y="4744"/>
                    <a:pt x="3739" y="4827"/>
                    <a:pt x="3739" y="4934"/>
                  </a:cubicBezTo>
                  <a:lnTo>
                    <a:pt x="3739" y="9114"/>
                  </a:lnTo>
                  <a:cubicBezTo>
                    <a:pt x="3739" y="10042"/>
                    <a:pt x="3013" y="10780"/>
                    <a:pt x="2096" y="10792"/>
                  </a:cubicBezTo>
                  <a:lnTo>
                    <a:pt x="2072" y="10792"/>
                  </a:lnTo>
                  <a:cubicBezTo>
                    <a:pt x="1620" y="10792"/>
                    <a:pt x="1203" y="10614"/>
                    <a:pt x="893" y="10304"/>
                  </a:cubicBezTo>
                  <a:cubicBezTo>
                    <a:pt x="572" y="9983"/>
                    <a:pt x="405" y="9566"/>
                    <a:pt x="405" y="9102"/>
                  </a:cubicBezTo>
                  <a:cubicBezTo>
                    <a:pt x="417" y="8221"/>
                    <a:pt x="1143" y="7494"/>
                    <a:pt x="2024" y="7482"/>
                  </a:cubicBezTo>
                  <a:cubicBezTo>
                    <a:pt x="2298" y="7482"/>
                    <a:pt x="2560" y="7518"/>
                    <a:pt x="2798" y="7637"/>
                  </a:cubicBezTo>
                  <a:cubicBezTo>
                    <a:pt x="2826" y="7654"/>
                    <a:pt x="2856" y="7663"/>
                    <a:pt x="2886" y="7663"/>
                  </a:cubicBezTo>
                  <a:cubicBezTo>
                    <a:pt x="2922" y="7663"/>
                    <a:pt x="2957" y="7651"/>
                    <a:pt x="2989" y="7625"/>
                  </a:cubicBezTo>
                  <a:cubicBezTo>
                    <a:pt x="3048" y="7601"/>
                    <a:pt x="3084" y="7518"/>
                    <a:pt x="3084" y="7459"/>
                  </a:cubicBezTo>
                  <a:lnTo>
                    <a:pt x="3084" y="1863"/>
                  </a:lnTo>
                  <a:cubicBezTo>
                    <a:pt x="3084" y="1708"/>
                    <a:pt x="3203" y="1565"/>
                    <a:pt x="3346" y="1541"/>
                  </a:cubicBezTo>
                  <a:lnTo>
                    <a:pt x="9811" y="398"/>
                  </a:lnTo>
                  <a:cubicBezTo>
                    <a:pt x="9834" y="393"/>
                    <a:pt x="9856" y="391"/>
                    <a:pt x="9877" y="391"/>
                  </a:cubicBezTo>
                  <a:cubicBezTo>
                    <a:pt x="9953" y="391"/>
                    <a:pt x="10017" y="423"/>
                    <a:pt x="10073" y="470"/>
                  </a:cubicBezTo>
                  <a:cubicBezTo>
                    <a:pt x="10156" y="529"/>
                    <a:pt x="10192" y="612"/>
                    <a:pt x="10192" y="720"/>
                  </a:cubicBezTo>
                  <a:lnTo>
                    <a:pt x="10192" y="2910"/>
                  </a:lnTo>
                  <a:cubicBezTo>
                    <a:pt x="10192" y="3018"/>
                    <a:pt x="10287" y="3101"/>
                    <a:pt x="10394" y="3101"/>
                  </a:cubicBezTo>
                  <a:cubicBezTo>
                    <a:pt x="10490" y="3101"/>
                    <a:pt x="10585" y="3018"/>
                    <a:pt x="10585" y="2910"/>
                  </a:cubicBezTo>
                  <a:lnTo>
                    <a:pt x="10585" y="720"/>
                  </a:lnTo>
                  <a:cubicBezTo>
                    <a:pt x="10609" y="529"/>
                    <a:pt x="10525" y="315"/>
                    <a:pt x="10359" y="172"/>
                  </a:cubicBezTo>
                  <a:cubicBezTo>
                    <a:pt x="10216" y="60"/>
                    <a:pt x="10039" y="0"/>
                    <a:pt x="98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7"/>
            <p:cNvSpPr/>
            <p:nvPr/>
          </p:nvSpPr>
          <p:spPr>
            <a:xfrm>
              <a:off x="3738896" y="2800747"/>
              <a:ext cx="218570" cy="258771"/>
            </a:xfrm>
            <a:custGeom>
              <a:avLst/>
              <a:gdLst/>
              <a:ahLst/>
              <a:cxnLst/>
              <a:rect l="l" t="t" r="r" b="b"/>
              <a:pathLst>
                <a:path w="6883" h="8149" extrusionOk="0">
                  <a:moveTo>
                    <a:pt x="5651" y="0"/>
                  </a:moveTo>
                  <a:cubicBezTo>
                    <a:pt x="5637" y="0"/>
                    <a:pt x="5623" y="2"/>
                    <a:pt x="5609" y="5"/>
                  </a:cubicBezTo>
                  <a:lnTo>
                    <a:pt x="156" y="981"/>
                  </a:lnTo>
                  <a:cubicBezTo>
                    <a:pt x="72" y="993"/>
                    <a:pt x="1" y="1076"/>
                    <a:pt x="1" y="1171"/>
                  </a:cubicBezTo>
                  <a:lnTo>
                    <a:pt x="1" y="2267"/>
                  </a:lnTo>
                  <a:cubicBezTo>
                    <a:pt x="1" y="2374"/>
                    <a:pt x="84" y="2469"/>
                    <a:pt x="191" y="2469"/>
                  </a:cubicBezTo>
                  <a:cubicBezTo>
                    <a:pt x="287" y="2469"/>
                    <a:pt x="382" y="2374"/>
                    <a:pt x="382" y="2267"/>
                  </a:cubicBezTo>
                  <a:lnTo>
                    <a:pt x="382" y="1338"/>
                  </a:lnTo>
                  <a:lnTo>
                    <a:pt x="5430" y="445"/>
                  </a:lnTo>
                  <a:lnTo>
                    <a:pt x="5430" y="4112"/>
                  </a:lnTo>
                  <a:cubicBezTo>
                    <a:pt x="5241" y="4052"/>
                    <a:pt x="5051" y="4026"/>
                    <a:pt x="4862" y="4026"/>
                  </a:cubicBezTo>
                  <a:cubicBezTo>
                    <a:pt x="4825" y="4026"/>
                    <a:pt x="4788" y="4027"/>
                    <a:pt x="4752" y="4029"/>
                  </a:cubicBezTo>
                  <a:cubicBezTo>
                    <a:pt x="4216" y="4041"/>
                    <a:pt x="3728" y="4243"/>
                    <a:pt x="3347" y="4636"/>
                  </a:cubicBezTo>
                  <a:cubicBezTo>
                    <a:pt x="2966" y="5029"/>
                    <a:pt x="2751" y="5517"/>
                    <a:pt x="2751" y="6053"/>
                  </a:cubicBezTo>
                  <a:cubicBezTo>
                    <a:pt x="2727" y="6613"/>
                    <a:pt x="2954" y="7136"/>
                    <a:pt x="3347" y="7541"/>
                  </a:cubicBezTo>
                  <a:cubicBezTo>
                    <a:pt x="3728" y="7922"/>
                    <a:pt x="4251" y="8148"/>
                    <a:pt x="4799" y="8148"/>
                  </a:cubicBezTo>
                  <a:lnTo>
                    <a:pt x="4835" y="8148"/>
                  </a:lnTo>
                  <a:cubicBezTo>
                    <a:pt x="5942" y="8137"/>
                    <a:pt x="6859" y="7196"/>
                    <a:pt x="6859" y="6065"/>
                  </a:cubicBezTo>
                  <a:lnTo>
                    <a:pt x="6859" y="2148"/>
                  </a:lnTo>
                  <a:cubicBezTo>
                    <a:pt x="6883" y="2017"/>
                    <a:pt x="6799" y="1933"/>
                    <a:pt x="6692" y="1933"/>
                  </a:cubicBezTo>
                  <a:cubicBezTo>
                    <a:pt x="6585" y="1933"/>
                    <a:pt x="6502" y="2017"/>
                    <a:pt x="6502" y="2124"/>
                  </a:cubicBezTo>
                  <a:lnTo>
                    <a:pt x="6502" y="6041"/>
                  </a:lnTo>
                  <a:cubicBezTo>
                    <a:pt x="6502" y="6958"/>
                    <a:pt x="5775" y="7708"/>
                    <a:pt x="4859" y="7720"/>
                  </a:cubicBezTo>
                  <a:lnTo>
                    <a:pt x="4835" y="7720"/>
                  </a:lnTo>
                  <a:cubicBezTo>
                    <a:pt x="4382" y="7720"/>
                    <a:pt x="3966" y="7541"/>
                    <a:pt x="3656" y="7232"/>
                  </a:cubicBezTo>
                  <a:cubicBezTo>
                    <a:pt x="3335" y="6898"/>
                    <a:pt x="3168" y="6482"/>
                    <a:pt x="3168" y="6017"/>
                  </a:cubicBezTo>
                  <a:cubicBezTo>
                    <a:pt x="3180" y="5148"/>
                    <a:pt x="3906" y="4410"/>
                    <a:pt x="4787" y="4398"/>
                  </a:cubicBezTo>
                  <a:cubicBezTo>
                    <a:pt x="5061" y="4398"/>
                    <a:pt x="5323" y="4446"/>
                    <a:pt x="5561" y="4565"/>
                  </a:cubicBezTo>
                  <a:cubicBezTo>
                    <a:pt x="5588" y="4575"/>
                    <a:pt x="5617" y="4581"/>
                    <a:pt x="5646" y="4581"/>
                  </a:cubicBezTo>
                  <a:cubicBezTo>
                    <a:pt x="5683" y="4581"/>
                    <a:pt x="5719" y="4572"/>
                    <a:pt x="5752" y="4553"/>
                  </a:cubicBezTo>
                  <a:cubicBezTo>
                    <a:pt x="5811" y="4517"/>
                    <a:pt x="5847" y="4446"/>
                    <a:pt x="5847" y="4386"/>
                  </a:cubicBezTo>
                  <a:lnTo>
                    <a:pt x="5847" y="207"/>
                  </a:lnTo>
                  <a:cubicBezTo>
                    <a:pt x="5847" y="147"/>
                    <a:pt x="5811" y="88"/>
                    <a:pt x="5775" y="52"/>
                  </a:cubicBezTo>
                  <a:cubicBezTo>
                    <a:pt x="5739" y="16"/>
                    <a:pt x="5696" y="0"/>
                    <a:pt x="5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7" name="Google Shape;2827;p47"/>
          <p:cNvSpPr/>
          <p:nvPr/>
        </p:nvSpPr>
        <p:spPr>
          <a:xfrm>
            <a:off x="5981601" y="1998152"/>
            <a:ext cx="1429500" cy="14295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47"/>
          <p:cNvSpPr/>
          <p:nvPr/>
        </p:nvSpPr>
        <p:spPr>
          <a:xfrm>
            <a:off x="5094198" y="2155202"/>
            <a:ext cx="1115400" cy="1115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47"/>
          <p:cNvSpPr/>
          <p:nvPr/>
        </p:nvSpPr>
        <p:spPr>
          <a:xfrm>
            <a:off x="7336150" y="2306552"/>
            <a:ext cx="812700" cy="81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47"/>
          <p:cNvSpPr/>
          <p:nvPr/>
        </p:nvSpPr>
        <p:spPr>
          <a:xfrm>
            <a:off x="7632711" y="3785398"/>
            <a:ext cx="219600" cy="21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47"/>
          <p:cNvSpPr/>
          <p:nvPr/>
        </p:nvSpPr>
        <p:spPr>
          <a:xfrm>
            <a:off x="6545461" y="3785398"/>
            <a:ext cx="219600" cy="21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47"/>
          <p:cNvSpPr/>
          <p:nvPr/>
        </p:nvSpPr>
        <p:spPr>
          <a:xfrm>
            <a:off x="5458211" y="3785398"/>
            <a:ext cx="219600" cy="21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47"/>
          <p:cNvSpPr txBox="1">
            <a:spLocks noGrp="1"/>
          </p:cNvSpPr>
          <p:nvPr>
            <p:ph type="title"/>
          </p:nvPr>
        </p:nvSpPr>
        <p:spPr>
          <a:xfrm>
            <a:off x="722300" y="540000"/>
            <a:ext cx="77016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profile</a:t>
            </a:r>
            <a:endParaRPr/>
          </a:p>
        </p:txBody>
      </p:sp>
      <p:sp>
        <p:nvSpPr>
          <p:cNvPr id="2834" name="Google Shape;2834;p47"/>
          <p:cNvSpPr txBox="1">
            <a:spLocks noGrp="1"/>
          </p:cNvSpPr>
          <p:nvPr>
            <p:ph type="subTitle" idx="1"/>
          </p:nvPr>
        </p:nvSpPr>
        <p:spPr>
          <a:xfrm>
            <a:off x="722300" y="1306275"/>
            <a:ext cx="3849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</p:txBody>
      </p:sp>
      <p:sp>
        <p:nvSpPr>
          <p:cNvPr id="2835" name="Google Shape;2835;p47"/>
          <p:cNvSpPr txBox="1">
            <a:spLocks noGrp="1"/>
          </p:cNvSpPr>
          <p:nvPr>
            <p:ph type="subTitle" idx="2"/>
          </p:nvPr>
        </p:nvSpPr>
        <p:spPr>
          <a:xfrm>
            <a:off x="722300" y="2990775"/>
            <a:ext cx="3849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</a:t>
            </a:r>
            <a:endParaRPr/>
          </a:p>
        </p:txBody>
      </p:sp>
      <p:sp>
        <p:nvSpPr>
          <p:cNvPr id="2836" name="Google Shape;2836;p47"/>
          <p:cNvSpPr txBox="1">
            <a:spLocks noGrp="1"/>
          </p:cNvSpPr>
          <p:nvPr>
            <p:ph type="subTitle" idx="3"/>
          </p:nvPr>
        </p:nvSpPr>
        <p:spPr>
          <a:xfrm>
            <a:off x="722300" y="209955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Male</a:t>
            </a:r>
            <a:endParaRPr/>
          </a:p>
        </p:txBody>
      </p:sp>
      <p:sp>
        <p:nvSpPr>
          <p:cNvPr id="2837" name="Google Shape;2837;p47"/>
          <p:cNvSpPr txBox="1">
            <a:spLocks noGrp="1"/>
          </p:cNvSpPr>
          <p:nvPr>
            <p:ph type="subTitle" idx="4"/>
          </p:nvPr>
        </p:nvSpPr>
        <p:spPr>
          <a:xfrm>
            <a:off x="3494400" y="209955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2838" name="Google Shape;2838;p47"/>
          <p:cNvSpPr txBox="1">
            <a:spLocks noGrp="1"/>
          </p:cNvSpPr>
          <p:nvPr>
            <p:ph type="subTitle" idx="5"/>
          </p:nvPr>
        </p:nvSpPr>
        <p:spPr>
          <a:xfrm>
            <a:off x="87470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2839" name="Google Shape;2839;p47"/>
          <p:cNvSpPr txBox="1">
            <a:spLocks noGrp="1"/>
          </p:cNvSpPr>
          <p:nvPr>
            <p:ph type="subTitle" idx="6"/>
          </p:nvPr>
        </p:nvSpPr>
        <p:spPr>
          <a:xfrm>
            <a:off x="313215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</a:t>
            </a:r>
            <a:endParaRPr/>
          </a:p>
        </p:txBody>
      </p:sp>
      <p:sp>
        <p:nvSpPr>
          <p:cNvPr id="2840" name="Google Shape;2840;p47"/>
          <p:cNvSpPr txBox="1">
            <a:spLocks noGrp="1"/>
          </p:cNvSpPr>
          <p:nvPr>
            <p:ph type="subTitle" idx="7"/>
          </p:nvPr>
        </p:nvSpPr>
        <p:spPr>
          <a:xfrm>
            <a:off x="2003425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</a:t>
            </a:r>
            <a:endParaRPr/>
          </a:p>
        </p:txBody>
      </p:sp>
      <p:sp>
        <p:nvSpPr>
          <p:cNvPr id="2841" name="Google Shape;2841;p47"/>
          <p:cNvSpPr txBox="1">
            <a:spLocks noGrp="1"/>
          </p:cNvSpPr>
          <p:nvPr>
            <p:ph type="subTitle" idx="8"/>
          </p:nvPr>
        </p:nvSpPr>
        <p:spPr>
          <a:xfrm>
            <a:off x="502920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05-20 years old</a:t>
            </a:r>
            <a:endParaRPr/>
          </a:p>
        </p:txBody>
      </p:sp>
      <p:sp>
        <p:nvSpPr>
          <p:cNvPr id="2842" name="Google Shape;2842;p47"/>
          <p:cNvSpPr txBox="1">
            <a:spLocks noGrp="1"/>
          </p:cNvSpPr>
          <p:nvPr>
            <p:ph type="subTitle" idx="9"/>
          </p:nvPr>
        </p:nvSpPr>
        <p:spPr>
          <a:xfrm>
            <a:off x="719170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41-60 years old</a:t>
            </a:r>
            <a:endParaRPr/>
          </a:p>
        </p:txBody>
      </p:sp>
      <p:sp>
        <p:nvSpPr>
          <p:cNvPr id="2843" name="Google Shape;2843;p47"/>
          <p:cNvSpPr txBox="1">
            <a:spLocks noGrp="1"/>
          </p:cNvSpPr>
          <p:nvPr>
            <p:ph type="subTitle" idx="13"/>
          </p:nvPr>
        </p:nvSpPr>
        <p:spPr>
          <a:xfrm>
            <a:off x="6110450" y="4131300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21-40 years old</a:t>
            </a:r>
            <a:endParaRPr/>
          </a:p>
        </p:txBody>
      </p:sp>
      <p:sp>
        <p:nvSpPr>
          <p:cNvPr id="2844" name="Google Shape;2844;p47"/>
          <p:cNvSpPr txBox="1">
            <a:spLocks noGrp="1"/>
          </p:cNvSpPr>
          <p:nvPr>
            <p:ph type="subTitle" idx="14"/>
          </p:nvPr>
        </p:nvSpPr>
        <p:spPr>
          <a:xfrm>
            <a:off x="5105400" y="2490225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2845" name="Google Shape;2845;p47"/>
          <p:cNvSpPr txBox="1">
            <a:spLocks noGrp="1"/>
          </p:cNvSpPr>
          <p:nvPr>
            <p:ph type="subTitle" idx="15"/>
          </p:nvPr>
        </p:nvSpPr>
        <p:spPr>
          <a:xfrm>
            <a:off x="7191700" y="2490225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15%</a:t>
            </a:r>
            <a:endParaRPr/>
          </a:p>
        </p:txBody>
      </p:sp>
      <p:sp>
        <p:nvSpPr>
          <p:cNvPr id="2846" name="Google Shape;2846;p47"/>
          <p:cNvSpPr txBox="1">
            <a:spLocks noGrp="1"/>
          </p:cNvSpPr>
          <p:nvPr>
            <p:ph type="subTitle" idx="16"/>
          </p:nvPr>
        </p:nvSpPr>
        <p:spPr>
          <a:xfrm>
            <a:off x="6186650" y="2490225"/>
            <a:ext cx="1077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55%</a:t>
            </a:r>
            <a:endParaRPr/>
          </a:p>
        </p:txBody>
      </p:sp>
      <p:sp>
        <p:nvSpPr>
          <p:cNvPr id="2847" name="Google Shape;2847;p47"/>
          <p:cNvSpPr txBox="1">
            <a:spLocks noGrp="1"/>
          </p:cNvSpPr>
          <p:nvPr>
            <p:ph type="subTitle" idx="17"/>
          </p:nvPr>
        </p:nvSpPr>
        <p:spPr>
          <a:xfrm>
            <a:off x="5111400" y="1458675"/>
            <a:ext cx="3310200" cy="4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2" name="Google Shape;2852;p48"/>
          <p:cNvGrpSpPr/>
          <p:nvPr/>
        </p:nvGrpSpPr>
        <p:grpSpPr>
          <a:xfrm>
            <a:off x="2313271" y="1483408"/>
            <a:ext cx="5279461" cy="2812561"/>
            <a:chOff x="233350" y="949250"/>
            <a:chExt cx="7137300" cy="3802300"/>
          </a:xfrm>
        </p:grpSpPr>
        <p:sp>
          <p:nvSpPr>
            <p:cNvPr id="2853" name="Google Shape;2853;p4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4" name="Google Shape;2904;p48"/>
          <p:cNvSpPr/>
          <p:nvPr/>
        </p:nvSpPr>
        <p:spPr>
          <a:xfrm flipH="1">
            <a:off x="6385567" y="1731259"/>
            <a:ext cx="354300" cy="354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48"/>
          <p:cNvSpPr/>
          <p:nvPr/>
        </p:nvSpPr>
        <p:spPr>
          <a:xfrm flipH="1">
            <a:off x="3160122" y="2047479"/>
            <a:ext cx="354300" cy="354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48"/>
          <p:cNvSpPr/>
          <p:nvPr/>
        </p:nvSpPr>
        <p:spPr>
          <a:xfrm flipH="1">
            <a:off x="6867800" y="3478369"/>
            <a:ext cx="354300" cy="354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48"/>
          <p:cNvSpPr/>
          <p:nvPr/>
        </p:nvSpPr>
        <p:spPr>
          <a:xfrm flipH="1">
            <a:off x="3626526" y="3280728"/>
            <a:ext cx="354300" cy="354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48"/>
          <p:cNvSpPr/>
          <p:nvPr/>
        </p:nvSpPr>
        <p:spPr>
          <a:xfrm flipH="1">
            <a:off x="4896615" y="2434846"/>
            <a:ext cx="354300" cy="354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</a:t>
            </a:r>
            <a:endParaRPr/>
          </a:p>
        </p:txBody>
      </p:sp>
      <p:sp>
        <p:nvSpPr>
          <p:cNvPr id="2910" name="Google Shape;2910;p48"/>
          <p:cNvSpPr/>
          <p:nvPr/>
        </p:nvSpPr>
        <p:spPr>
          <a:xfrm flipH="1">
            <a:off x="1009347" y="2846929"/>
            <a:ext cx="354300" cy="3540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48"/>
          <p:cNvSpPr txBox="1">
            <a:spLocks noGrp="1"/>
          </p:cNvSpPr>
          <p:nvPr>
            <p:ph type="subTitle" idx="4294967295"/>
          </p:nvPr>
        </p:nvSpPr>
        <p:spPr>
          <a:xfrm>
            <a:off x="1009350" y="3280721"/>
            <a:ext cx="18660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Despite being red, Mars is a cold place. It’s full of iron oxide dust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9"/>
          <p:cNvSpPr/>
          <p:nvPr/>
        </p:nvSpPr>
        <p:spPr>
          <a:xfrm>
            <a:off x="1853881" y="1311222"/>
            <a:ext cx="432300" cy="43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49"/>
          <p:cNvSpPr/>
          <p:nvPr/>
        </p:nvSpPr>
        <p:spPr>
          <a:xfrm>
            <a:off x="4127258" y="1311228"/>
            <a:ext cx="432300" cy="432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49"/>
          <p:cNvSpPr/>
          <p:nvPr/>
        </p:nvSpPr>
        <p:spPr>
          <a:xfrm>
            <a:off x="6306393" y="1311222"/>
            <a:ext cx="432300" cy="43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9" name="Google Shape;2919;p49"/>
          <p:cNvGrpSpPr/>
          <p:nvPr/>
        </p:nvGrpSpPr>
        <p:grpSpPr>
          <a:xfrm>
            <a:off x="2124883" y="1326558"/>
            <a:ext cx="512047" cy="501822"/>
            <a:chOff x="1754279" y="4286593"/>
            <a:chExt cx="351439" cy="345965"/>
          </a:xfrm>
        </p:grpSpPr>
        <p:sp>
          <p:nvSpPr>
            <p:cNvPr id="2920" name="Google Shape;2920;p49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9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9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9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9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5" name="Google Shape;2925;p49"/>
          <p:cNvSpPr/>
          <p:nvPr/>
        </p:nvSpPr>
        <p:spPr>
          <a:xfrm>
            <a:off x="4290871" y="1357280"/>
            <a:ext cx="512067" cy="47110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6" name="Google Shape;2926;p49"/>
          <p:cNvGrpSpPr/>
          <p:nvPr/>
        </p:nvGrpSpPr>
        <p:grpSpPr>
          <a:xfrm>
            <a:off x="6487103" y="1316308"/>
            <a:ext cx="501808" cy="512072"/>
            <a:chOff x="3979435" y="1976585"/>
            <a:chExt cx="345265" cy="349848"/>
          </a:xfrm>
        </p:grpSpPr>
        <p:sp>
          <p:nvSpPr>
            <p:cNvPr id="2927" name="Google Shape;2927;p49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9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9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9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9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9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9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9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9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9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9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9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9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9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9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9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9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4" name="Google Shape;2944;p49"/>
          <p:cNvSpPr/>
          <p:nvPr/>
        </p:nvSpPr>
        <p:spPr>
          <a:xfrm>
            <a:off x="1853881" y="3000310"/>
            <a:ext cx="432300" cy="43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49"/>
          <p:cNvSpPr/>
          <p:nvPr/>
        </p:nvSpPr>
        <p:spPr>
          <a:xfrm>
            <a:off x="4127258" y="3000315"/>
            <a:ext cx="432300" cy="432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49"/>
          <p:cNvSpPr/>
          <p:nvPr/>
        </p:nvSpPr>
        <p:spPr>
          <a:xfrm>
            <a:off x="6306393" y="3000310"/>
            <a:ext cx="432300" cy="43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49"/>
          <p:cNvSpPr txBox="1">
            <a:spLocks noGrp="1"/>
          </p:cNvSpPr>
          <p:nvPr>
            <p:ph type="subTitle" idx="7"/>
          </p:nvPr>
        </p:nvSpPr>
        <p:spPr>
          <a:xfrm>
            <a:off x="1514694" y="387483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has rings</a:t>
            </a:r>
            <a:endParaRPr/>
          </a:p>
        </p:txBody>
      </p:sp>
      <p:sp>
        <p:nvSpPr>
          <p:cNvPr id="2948" name="Google Shape;2948;p49"/>
          <p:cNvSpPr txBox="1">
            <a:spLocks noGrp="1"/>
          </p:cNvSpPr>
          <p:nvPr>
            <p:ph type="subTitle" idx="8"/>
          </p:nvPr>
        </p:nvSpPr>
        <p:spPr>
          <a:xfrm>
            <a:off x="1514694" y="3455188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949" name="Google Shape;2949;p49"/>
          <p:cNvSpPr txBox="1">
            <a:spLocks noGrp="1"/>
          </p:cNvSpPr>
          <p:nvPr>
            <p:ph type="subTitle" idx="3"/>
          </p:nvPr>
        </p:nvSpPr>
        <p:spPr>
          <a:xfrm>
            <a:off x="3729831" y="227415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a terribly hot place</a:t>
            </a:r>
            <a:endParaRPr/>
          </a:p>
        </p:txBody>
      </p:sp>
      <p:sp>
        <p:nvSpPr>
          <p:cNvPr id="2950" name="Google Shape;2950;p49"/>
          <p:cNvSpPr txBox="1">
            <a:spLocks noGrp="1"/>
          </p:cNvSpPr>
          <p:nvPr>
            <p:ph type="subTitle" idx="4"/>
          </p:nvPr>
        </p:nvSpPr>
        <p:spPr>
          <a:xfrm>
            <a:off x="3729831" y="1845400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951" name="Google Shape;2951;p49"/>
          <p:cNvSpPr txBox="1">
            <a:spLocks noGrp="1"/>
          </p:cNvSpPr>
          <p:nvPr>
            <p:ph type="subTitle" idx="9"/>
          </p:nvPr>
        </p:nvSpPr>
        <p:spPr>
          <a:xfrm>
            <a:off x="3729831" y="387483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one from the Sun</a:t>
            </a:r>
            <a:endParaRPr/>
          </a:p>
        </p:txBody>
      </p:sp>
      <p:sp>
        <p:nvSpPr>
          <p:cNvPr id="2952" name="Google Shape;2952;p49"/>
          <p:cNvSpPr txBox="1">
            <a:spLocks noGrp="1"/>
          </p:cNvSpPr>
          <p:nvPr>
            <p:ph type="subTitle" idx="5"/>
          </p:nvPr>
        </p:nvSpPr>
        <p:spPr>
          <a:xfrm>
            <a:off x="5944981" y="227415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 really cold place</a:t>
            </a:r>
            <a:endParaRPr/>
          </a:p>
        </p:txBody>
      </p:sp>
      <p:sp>
        <p:nvSpPr>
          <p:cNvPr id="2953" name="Google Shape;2953;p49"/>
          <p:cNvSpPr txBox="1">
            <a:spLocks noGrp="1"/>
          </p:cNvSpPr>
          <p:nvPr>
            <p:ph type="subTitle" idx="6"/>
          </p:nvPr>
        </p:nvSpPr>
        <p:spPr>
          <a:xfrm>
            <a:off x="5944981" y="1845400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954" name="Google Shape;2954;p49"/>
          <p:cNvSpPr txBox="1">
            <a:spLocks noGrp="1"/>
          </p:cNvSpPr>
          <p:nvPr>
            <p:ph type="subTitle" idx="13"/>
          </p:nvPr>
        </p:nvSpPr>
        <p:spPr>
          <a:xfrm>
            <a:off x="3729831" y="3455188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2955" name="Google Shape;2955;p49"/>
          <p:cNvSpPr txBox="1">
            <a:spLocks noGrp="1"/>
          </p:cNvSpPr>
          <p:nvPr>
            <p:ph type="subTitle" idx="14"/>
          </p:nvPr>
        </p:nvSpPr>
        <p:spPr>
          <a:xfrm>
            <a:off x="5944981" y="387483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we live on</a:t>
            </a:r>
            <a:endParaRPr/>
          </a:p>
        </p:txBody>
      </p:sp>
      <p:sp>
        <p:nvSpPr>
          <p:cNvPr id="2956" name="Google Shape;2956;p49"/>
          <p:cNvSpPr txBox="1">
            <a:spLocks noGrp="1"/>
          </p:cNvSpPr>
          <p:nvPr>
            <p:ph type="subTitle" idx="1"/>
          </p:nvPr>
        </p:nvSpPr>
        <p:spPr>
          <a:xfrm>
            <a:off x="1514694" y="2274153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2957" name="Google Shape;2957;p49"/>
          <p:cNvSpPr txBox="1">
            <a:spLocks noGrp="1"/>
          </p:cNvSpPr>
          <p:nvPr>
            <p:ph type="subTitle" idx="15"/>
          </p:nvPr>
        </p:nvSpPr>
        <p:spPr>
          <a:xfrm>
            <a:off x="5944981" y="3455188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2958" name="Google Shape;2958;p49"/>
          <p:cNvSpPr txBox="1">
            <a:spLocks noGrp="1"/>
          </p:cNvSpPr>
          <p:nvPr>
            <p:ph type="subTitle" idx="2"/>
          </p:nvPr>
        </p:nvSpPr>
        <p:spPr>
          <a:xfrm>
            <a:off x="1514694" y="1845400"/>
            <a:ext cx="1698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959" name="Google Shape;2959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sp>
        <p:nvSpPr>
          <p:cNvPr id="2960" name="Google Shape;2960;p49"/>
          <p:cNvSpPr/>
          <p:nvPr/>
        </p:nvSpPr>
        <p:spPr>
          <a:xfrm>
            <a:off x="4322180" y="3011143"/>
            <a:ext cx="513303" cy="514347"/>
          </a:xfrm>
          <a:custGeom>
            <a:avLst/>
            <a:gdLst/>
            <a:ahLst/>
            <a:cxnLst/>
            <a:rect l="l" t="t" r="r" b="b"/>
            <a:pathLst>
              <a:path w="11300" h="11323" extrusionOk="0">
                <a:moveTo>
                  <a:pt x="5620" y="333"/>
                </a:moveTo>
                <a:cubicBezTo>
                  <a:pt x="5715" y="333"/>
                  <a:pt x="5787" y="405"/>
                  <a:pt x="5787" y="500"/>
                </a:cubicBezTo>
                <a:lnTo>
                  <a:pt x="5787" y="560"/>
                </a:lnTo>
                <a:lnTo>
                  <a:pt x="5453" y="560"/>
                </a:lnTo>
                <a:lnTo>
                  <a:pt x="5453" y="500"/>
                </a:lnTo>
                <a:cubicBezTo>
                  <a:pt x="5453" y="405"/>
                  <a:pt x="5536" y="333"/>
                  <a:pt x="5620" y="333"/>
                </a:cubicBezTo>
                <a:close/>
                <a:moveTo>
                  <a:pt x="5465" y="917"/>
                </a:moveTo>
                <a:lnTo>
                  <a:pt x="5465" y="5822"/>
                </a:lnTo>
                <a:cubicBezTo>
                  <a:pt x="5120" y="5560"/>
                  <a:pt x="4703" y="5405"/>
                  <a:pt x="4251" y="5405"/>
                </a:cubicBezTo>
                <a:cubicBezTo>
                  <a:pt x="3810" y="5405"/>
                  <a:pt x="3393" y="5560"/>
                  <a:pt x="3060" y="5810"/>
                </a:cubicBezTo>
                <a:cubicBezTo>
                  <a:pt x="3108" y="4536"/>
                  <a:pt x="3370" y="3322"/>
                  <a:pt x="3834" y="2417"/>
                </a:cubicBezTo>
                <a:cubicBezTo>
                  <a:pt x="4286" y="1524"/>
                  <a:pt x="4846" y="1000"/>
                  <a:pt x="5465" y="917"/>
                </a:cubicBezTo>
                <a:close/>
                <a:moveTo>
                  <a:pt x="5822" y="917"/>
                </a:moveTo>
                <a:cubicBezTo>
                  <a:pt x="6441" y="1000"/>
                  <a:pt x="7037" y="1584"/>
                  <a:pt x="7501" y="2524"/>
                </a:cubicBezTo>
                <a:cubicBezTo>
                  <a:pt x="7526" y="2582"/>
                  <a:pt x="7579" y="2617"/>
                  <a:pt x="7642" y="2617"/>
                </a:cubicBezTo>
                <a:cubicBezTo>
                  <a:pt x="7669" y="2617"/>
                  <a:pt x="7698" y="2610"/>
                  <a:pt x="7727" y="2596"/>
                </a:cubicBezTo>
                <a:cubicBezTo>
                  <a:pt x="7811" y="2548"/>
                  <a:pt x="7834" y="2465"/>
                  <a:pt x="7799" y="2369"/>
                </a:cubicBezTo>
                <a:cubicBezTo>
                  <a:pt x="7525" y="1810"/>
                  <a:pt x="7215" y="1381"/>
                  <a:pt x="6858" y="1060"/>
                </a:cubicBezTo>
                <a:lnTo>
                  <a:pt x="6810" y="1024"/>
                </a:lnTo>
                <a:lnTo>
                  <a:pt x="6810" y="1024"/>
                </a:lnTo>
                <a:cubicBezTo>
                  <a:pt x="7799" y="1238"/>
                  <a:pt x="8692" y="1715"/>
                  <a:pt x="9406" y="2453"/>
                </a:cubicBezTo>
                <a:cubicBezTo>
                  <a:pt x="10311" y="3358"/>
                  <a:pt x="10847" y="4536"/>
                  <a:pt x="10954" y="5798"/>
                </a:cubicBezTo>
                <a:cubicBezTo>
                  <a:pt x="10597" y="5560"/>
                  <a:pt x="10180" y="5405"/>
                  <a:pt x="9751" y="5405"/>
                </a:cubicBezTo>
                <a:cubicBezTo>
                  <a:pt x="9299" y="5405"/>
                  <a:pt x="8870" y="5560"/>
                  <a:pt x="8537" y="5822"/>
                </a:cubicBezTo>
                <a:cubicBezTo>
                  <a:pt x="8513" y="4834"/>
                  <a:pt x="8346" y="3893"/>
                  <a:pt x="8061" y="3060"/>
                </a:cubicBezTo>
                <a:cubicBezTo>
                  <a:pt x="8042" y="2984"/>
                  <a:pt x="7977" y="2946"/>
                  <a:pt x="7909" y="2946"/>
                </a:cubicBezTo>
                <a:cubicBezTo>
                  <a:pt x="7892" y="2946"/>
                  <a:pt x="7875" y="2948"/>
                  <a:pt x="7858" y="2953"/>
                </a:cubicBezTo>
                <a:cubicBezTo>
                  <a:pt x="7763" y="2988"/>
                  <a:pt x="7727" y="3072"/>
                  <a:pt x="7751" y="3167"/>
                </a:cubicBezTo>
                <a:cubicBezTo>
                  <a:pt x="8025" y="3953"/>
                  <a:pt x="8180" y="4858"/>
                  <a:pt x="8215" y="5810"/>
                </a:cubicBezTo>
                <a:cubicBezTo>
                  <a:pt x="7882" y="5560"/>
                  <a:pt x="7453" y="5405"/>
                  <a:pt x="7025" y="5405"/>
                </a:cubicBezTo>
                <a:cubicBezTo>
                  <a:pt x="6572" y="5405"/>
                  <a:pt x="6156" y="5560"/>
                  <a:pt x="5822" y="5822"/>
                </a:cubicBezTo>
                <a:lnTo>
                  <a:pt x="5822" y="917"/>
                </a:lnTo>
                <a:close/>
                <a:moveTo>
                  <a:pt x="5596" y="8299"/>
                </a:moveTo>
                <a:cubicBezTo>
                  <a:pt x="5679" y="8299"/>
                  <a:pt x="5751" y="8370"/>
                  <a:pt x="5751" y="8453"/>
                </a:cubicBezTo>
                <a:lnTo>
                  <a:pt x="5751" y="9894"/>
                </a:lnTo>
                <a:lnTo>
                  <a:pt x="5787" y="9894"/>
                </a:lnTo>
                <a:cubicBezTo>
                  <a:pt x="5787" y="10489"/>
                  <a:pt x="5310" y="10978"/>
                  <a:pt x="4727" y="10978"/>
                </a:cubicBezTo>
                <a:cubicBezTo>
                  <a:pt x="4286" y="10978"/>
                  <a:pt x="3882" y="10704"/>
                  <a:pt x="3715" y="10287"/>
                </a:cubicBezTo>
                <a:cubicBezTo>
                  <a:pt x="3703" y="10239"/>
                  <a:pt x="3703" y="10192"/>
                  <a:pt x="3739" y="10144"/>
                </a:cubicBezTo>
                <a:cubicBezTo>
                  <a:pt x="3762" y="10097"/>
                  <a:pt x="3822" y="10073"/>
                  <a:pt x="3870" y="10073"/>
                </a:cubicBezTo>
                <a:cubicBezTo>
                  <a:pt x="3941" y="10073"/>
                  <a:pt x="4001" y="10108"/>
                  <a:pt x="4012" y="10168"/>
                </a:cubicBezTo>
                <a:cubicBezTo>
                  <a:pt x="4120" y="10454"/>
                  <a:pt x="4393" y="10632"/>
                  <a:pt x="4691" y="10644"/>
                </a:cubicBezTo>
                <a:cubicBezTo>
                  <a:pt x="4882" y="10644"/>
                  <a:pt x="5072" y="10573"/>
                  <a:pt x="5203" y="10442"/>
                </a:cubicBezTo>
                <a:cubicBezTo>
                  <a:pt x="5358" y="10287"/>
                  <a:pt x="5429" y="10097"/>
                  <a:pt x="5429" y="9906"/>
                </a:cubicBezTo>
                <a:lnTo>
                  <a:pt x="5429" y="8453"/>
                </a:lnTo>
                <a:cubicBezTo>
                  <a:pt x="5429" y="8370"/>
                  <a:pt x="5501" y="8299"/>
                  <a:pt x="5596" y="8299"/>
                </a:cubicBezTo>
                <a:close/>
                <a:moveTo>
                  <a:pt x="5644" y="0"/>
                </a:moveTo>
                <a:cubicBezTo>
                  <a:pt x="5370" y="0"/>
                  <a:pt x="5144" y="226"/>
                  <a:pt x="5144" y="500"/>
                </a:cubicBezTo>
                <a:lnTo>
                  <a:pt x="5144" y="583"/>
                </a:lnTo>
                <a:cubicBezTo>
                  <a:pt x="4215" y="667"/>
                  <a:pt x="3322" y="976"/>
                  <a:pt x="2524" y="1500"/>
                </a:cubicBezTo>
                <a:cubicBezTo>
                  <a:pt x="1631" y="2096"/>
                  <a:pt x="917" y="2929"/>
                  <a:pt x="476" y="3905"/>
                </a:cubicBezTo>
                <a:cubicBezTo>
                  <a:pt x="429" y="4001"/>
                  <a:pt x="476" y="4084"/>
                  <a:pt x="560" y="4131"/>
                </a:cubicBezTo>
                <a:cubicBezTo>
                  <a:pt x="585" y="4144"/>
                  <a:pt x="610" y="4150"/>
                  <a:pt x="633" y="4150"/>
                </a:cubicBezTo>
                <a:cubicBezTo>
                  <a:pt x="697" y="4150"/>
                  <a:pt x="751" y="4106"/>
                  <a:pt x="786" y="4036"/>
                </a:cubicBezTo>
                <a:cubicBezTo>
                  <a:pt x="1203" y="3119"/>
                  <a:pt x="1869" y="2346"/>
                  <a:pt x="2727" y="1774"/>
                </a:cubicBezTo>
                <a:cubicBezTo>
                  <a:pt x="3262" y="1417"/>
                  <a:pt x="3858" y="1167"/>
                  <a:pt x="4477" y="1036"/>
                </a:cubicBezTo>
                <a:lnTo>
                  <a:pt x="4477" y="1036"/>
                </a:lnTo>
                <a:cubicBezTo>
                  <a:pt x="4132" y="1310"/>
                  <a:pt x="3822" y="1738"/>
                  <a:pt x="3560" y="2274"/>
                </a:cubicBezTo>
                <a:cubicBezTo>
                  <a:pt x="3072" y="3239"/>
                  <a:pt x="2774" y="4489"/>
                  <a:pt x="2739" y="5822"/>
                </a:cubicBezTo>
                <a:cubicBezTo>
                  <a:pt x="2393" y="5560"/>
                  <a:pt x="1977" y="5405"/>
                  <a:pt x="1536" y="5405"/>
                </a:cubicBezTo>
                <a:cubicBezTo>
                  <a:pt x="1095" y="5405"/>
                  <a:pt x="667" y="5560"/>
                  <a:pt x="345" y="5810"/>
                </a:cubicBezTo>
                <a:cubicBezTo>
                  <a:pt x="369" y="5405"/>
                  <a:pt x="441" y="5024"/>
                  <a:pt x="560" y="4643"/>
                </a:cubicBezTo>
                <a:cubicBezTo>
                  <a:pt x="595" y="4560"/>
                  <a:pt x="548" y="4465"/>
                  <a:pt x="464" y="4441"/>
                </a:cubicBezTo>
                <a:cubicBezTo>
                  <a:pt x="445" y="4436"/>
                  <a:pt x="427" y="4434"/>
                  <a:pt x="409" y="4434"/>
                </a:cubicBezTo>
                <a:cubicBezTo>
                  <a:pt x="338" y="4434"/>
                  <a:pt x="279" y="4472"/>
                  <a:pt x="250" y="4548"/>
                </a:cubicBezTo>
                <a:cubicBezTo>
                  <a:pt x="83" y="5084"/>
                  <a:pt x="0" y="5644"/>
                  <a:pt x="0" y="6227"/>
                </a:cubicBezTo>
                <a:cubicBezTo>
                  <a:pt x="0" y="6287"/>
                  <a:pt x="24" y="6334"/>
                  <a:pt x="72" y="6358"/>
                </a:cubicBezTo>
                <a:cubicBezTo>
                  <a:pt x="107" y="6385"/>
                  <a:pt x="150" y="6398"/>
                  <a:pt x="184" y="6398"/>
                </a:cubicBezTo>
                <a:cubicBezTo>
                  <a:pt x="195" y="6398"/>
                  <a:pt x="205" y="6397"/>
                  <a:pt x="214" y="6394"/>
                </a:cubicBezTo>
                <a:cubicBezTo>
                  <a:pt x="250" y="6370"/>
                  <a:pt x="286" y="6358"/>
                  <a:pt x="298" y="6334"/>
                </a:cubicBezTo>
                <a:cubicBezTo>
                  <a:pt x="583" y="5977"/>
                  <a:pt x="1048" y="5751"/>
                  <a:pt x="1524" y="5751"/>
                </a:cubicBezTo>
                <a:cubicBezTo>
                  <a:pt x="2024" y="5751"/>
                  <a:pt x="2477" y="5977"/>
                  <a:pt x="2762" y="6334"/>
                </a:cubicBezTo>
                <a:cubicBezTo>
                  <a:pt x="2798" y="6370"/>
                  <a:pt x="2834" y="6394"/>
                  <a:pt x="2893" y="6394"/>
                </a:cubicBezTo>
                <a:cubicBezTo>
                  <a:pt x="2941" y="6394"/>
                  <a:pt x="3000" y="6358"/>
                  <a:pt x="3036" y="6334"/>
                </a:cubicBezTo>
                <a:cubicBezTo>
                  <a:pt x="3322" y="5977"/>
                  <a:pt x="3786" y="5751"/>
                  <a:pt x="4263" y="5751"/>
                </a:cubicBezTo>
                <a:cubicBezTo>
                  <a:pt x="4727" y="5751"/>
                  <a:pt x="5179" y="5941"/>
                  <a:pt x="5477" y="6287"/>
                </a:cubicBezTo>
                <a:lnTo>
                  <a:pt x="5477" y="7965"/>
                </a:lnTo>
                <a:cubicBezTo>
                  <a:pt x="5275" y="8049"/>
                  <a:pt x="5132" y="8227"/>
                  <a:pt x="5132" y="8442"/>
                </a:cubicBezTo>
                <a:lnTo>
                  <a:pt x="5132" y="9894"/>
                </a:lnTo>
                <a:cubicBezTo>
                  <a:pt x="5132" y="10013"/>
                  <a:pt x="5084" y="10108"/>
                  <a:pt x="5013" y="10192"/>
                </a:cubicBezTo>
                <a:cubicBezTo>
                  <a:pt x="4941" y="10263"/>
                  <a:pt x="4834" y="10311"/>
                  <a:pt x="4727" y="10311"/>
                </a:cubicBezTo>
                <a:cubicBezTo>
                  <a:pt x="4560" y="10311"/>
                  <a:pt x="4417" y="10204"/>
                  <a:pt x="4358" y="10049"/>
                </a:cubicBezTo>
                <a:cubicBezTo>
                  <a:pt x="4286" y="9858"/>
                  <a:pt x="4108" y="9739"/>
                  <a:pt x="3893" y="9739"/>
                </a:cubicBezTo>
                <a:cubicBezTo>
                  <a:pt x="3739" y="9739"/>
                  <a:pt x="3572" y="9835"/>
                  <a:pt x="3477" y="9966"/>
                </a:cubicBezTo>
                <a:cubicBezTo>
                  <a:pt x="3393" y="10097"/>
                  <a:pt x="3358" y="10275"/>
                  <a:pt x="3441" y="10430"/>
                </a:cubicBezTo>
                <a:cubicBezTo>
                  <a:pt x="3643" y="10966"/>
                  <a:pt x="4179" y="11323"/>
                  <a:pt x="4751" y="11323"/>
                </a:cubicBezTo>
                <a:lnTo>
                  <a:pt x="4763" y="11323"/>
                </a:lnTo>
                <a:cubicBezTo>
                  <a:pt x="5513" y="11299"/>
                  <a:pt x="6144" y="10668"/>
                  <a:pt x="6144" y="9894"/>
                </a:cubicBezTo>
                <a:lnTo>
                  <a:pt x="6144" y="8442"/>
                </a:lnTo>
                <a:cubicBezTo>
                  <a:pt x="6144" y="8227"/>
                  <a:pt x="6013" y="8049"/>
                  <a:pt x="5798" y="7965"/>
                </a:cubicBezTo>
                <a:lnTo>
                  <a:pt x="5798" y="6287"/>
                </a:lnTo>
                <a:cubicBezTo>
                  <a:pt x="6084" y="5941"/>
                  <a:pt x="6537" y="5751"/>
                  <a:pt x="7001" y="5751"/>
                </a:cubicBezTo>
                <a:cubicBezTo>
                  <a:pt x="7501" y="5751"/>
                  <a:pt x="7953" y="5977"/>
                  <a:pt x="8239" y="6334"/>
                </a:cubicBezTo>
                <a:cubicBezTo>
                  <a:pt x="8275" y="6370"/>
                  <a:pt x="8311" y="6394"/>
                  <a:pt x="8370" y="6394"/>
                </a:cubicBezTo>
                <a:cubicBezTo>
                  <a:pt x="8418" y="6394"/>
                  <a:pt x="8477" y="6358"/>
                  <a:pt x="8513" y="6334"/>
                </a:cubicBezTo>
                <a:cubicBezTo>
                  <a:pt x="8799" y="5977"/>
                  <a:pt x="9263" y="5751"/>
                  <a:pt x="9739" y="5751"/>
                </a:cubicBezTo>
                <a:cubicBezTo>
                  <a:pt x="10239" y="5751"/>
                  <a:pt x="10704" y="5977"/>
                  <a:pt x="10978" y="6334"/>
                </a:cubicBezTo>
                <a:cubicBezTo>
                  <a:pt x="11013" y="6370"/>
                  <a:pt x="11049" y="6394"/>
                  <a:pt x="11109" y="6394"/>
                </a:cubicBezTo>
                <a:cubicBezTo>
                  <a:pt x="11132" y="6394"/>
                  <a:pt x="11144" y="6394"/>
                  <a:pt x="11180" y="6370"/>
                </a:cubicBezTo>
                <a:cubicBezTo>
                  <a:pt x="11251" y="6346"/>
                  <a:pt x="11299" y="6287"/>
                  <a:pt x="11299" y="6215"/>
                </a:cubicBezTo>
                <a:cubicBezTo>
                  <a:pt x="11275" y="4715"/>
                  <a:pt x="10704" y="3298"/>
                  <a:pt x="9620" y="2226"/>
                </a:cubicBezTo>
                <a:cubicBezTo>
                  <a:pt x="8668" y="1274"/>
                  <a:pt x="7453" y="702"/>
                  <a:pt x="6132" y="583"/>
                </a:cubicBezTo>
                <a:lnTo>
                  <a:pt x="6132" y="500"/>
                </a:lnTo>
                <a:cubicBezTo>
                  <a:pt x="6132" y="226"/>
                  <a:pt x="5906" y="0"/>
                  <a:pt x="564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1" name="Google Shape;2961;p49"/>
          <p:cNvGrpSpPr/>
          <p:nvPr/>
        </p:nvGrpSpPr>
        <p:grpSpPr>
          <a:xfrm>
            <a:off x="2112192" y="3044152"/>
            <a:ext cx="512082" cy="481339"/>
            <a:chOff x="3043239" y="3215626"/>
            <a:chExt cx="366008" cy="348670"/>
          </a:xfrm>
        </p:grpSpPr>
        <p:sp>
          <p:nvSpPr>
            <p:cNvPr id="2962" name="Google Shape;2962;p49"/>
            <p:cNvSpPr/>
            <p:nvPr/>
          </p:nvSpPr>
          <p:spPr>
            <a:xfrm>
              <a:off x="3106749" y="3273198"/>
              <a:ext cx="302498" cy="291098"/>
            </a:xfrm>
            <a:custGeom>
              <a:avLst/>
              <a:gdLst/>
              <a:ahLst/>
              <a:cxnLst/>
              <a:rect l="l" t="t" r="r" b="b"/>
              <a:pathLst>
                <a:path w="9526" h="9167" extrusionOk="0">
                  <a:moveTo>
                    <a:pt x="4711" y="1"/>
                  </a:moveTo>
                  <a:cubicBezTo>
                    <a:pt x="4689" y="1"/>
                    <a:pt x="4667" y="4"/>
                    <a:pt x="4644" y="9"/>
                  </a:cubicBezTo>
                  <a:cubicBezTo>
                    <a:pt x="4561" y="45"/>
                    <a:pt x="4525" y="140"/>
                    <a:pt x="4561" y="236"/>
                  </a:cubicBezTo>
                  <a:lnTo>
                    <a:pt x="5287" y="1950"/>
                  </a:lnTo>
                  <a:cubicBezTo>
                    <a:pt x="5311" y="2010"/>
                    <a:pt x="5359" y="2033"/>
                    <a:pt x="5418" y="2057"/>
                  </a:cubicBezTo>
                  <a:lnTo>
                    <a:pt x="9026" y="2379"/>
                  </a:lnTo>
                  <a:cubicBezTo>
                    <a:pt x="9097" y="2379"/>
                    <a:pt x="9109" y="2438"/>
                    <a:pt x="9121" y="2474"/>
                  </a:cubicBezTo>
                  <a:cubicBezTo>
                    <a:pt x="9121" y="2498"/>
                    <a:pt x="9145" y="2545"/>
                    <a:pt x="9097" y="2605"/>
                  </a:cubicBezTo>
                  <a:lnTo>
                    <a:pt x="6406" y="4974"/>
                  </a:lnTo>
                  <a:cubicBezTo>
                    <a:pt x="6359" y="5010"/>
                    <a:pt x="6347" y="5070"/>
                    <a:pt x="6347" y="5129"/>
                  </a:cubicBezTo>
                  <a:lnTo>
                    <a:pt x="7133" y="8665"/>
                  </a:lnTo>
                  <a:cubicBezTo>
                    <a:pt x="7144" y="8737"/>
                    <a:pt x="7109" y="8760"/>
                    <a:pt x="7085" y="8784"/>
                  </a:cubicBezTo>
                  <a:cubicBezTo>
                    <a:pt x="7078" y="8791"/>
                    <a:pt x="7053" y="8803"/>
                    <a:pt x="7021" y="8803"/>
                  </a:cubicBezTo>
                  <a:cubicBezTo>
                    <a:pt x="7001" y="8803"/>
                    <a:pt x="6977" y="8798"/>
                    <a:pt x="6954" y="8784"/>
                  </a:cubicBezTo>
                  <a:lnTo>
                    <a:pt x="3846" y="6939"/>
                  </a:lnTo>
                  <a:cubicBezTo>
                    <a:pt x="3817" y="6921"/>
                    <a:pt x="3787" y="6912"/>
                    <a:pt x="3757" y="6912"/>
                  </a:cubicBezTo>
                  <a:cubicBezTo>
                    <a:pt x="3727" y="6912"/>
                    <a:pt x="3698" y="6921"/>
                    <a:pt x="3668" y="6939"/>
                  </a:cubicBezTo>
                  <a:lnTo>
                    <a:pt x="560" y="8784"/>
                  </a:lnTo>
                  <a:cubicBezTo>
                    <a:pt x="535" y="8794"/>
                    <a:pt x="510" y="8798"/>
                    <a:pt x="487" y="8798"/>
                  </a:cubicBezTo>
                  <a:cubicBezTo>
                    <a:pt x="457" y="8798"/>
                    <a:pt x="431" y="8791"/>
                    <a:pt x="417" y="8784"/>
                  </a:cubicBezTo>
                  <a:cubicBezTo>
                    <a:pt x="406" y="8760"/>
                    <a:pt x="358" y="8725"/>
                    <a:pt x="382" y="8665"/>
                  </a:cubicBezTo>
                  <a:lnTo>
                    <a:pt x="798" y="6832"/>
                  </a:lnTo>
                  <a:cubicBezTo>
                    <a:pt x="810" y="6736"/>
                    <a:pt x="763" y="6653"/>
                    <a:pt x="656" y="6641"/>
                  </a:cubicBezTo>
                  <a:cubicBezTo>
                    <a:pt x="641" y="6637"/>
                    <a:pt x="627" y="6635"/>
                    <a:pt x="613" y="6635"/>
                  </a:cubicBezTo>
                  <a:cubicBezTo>
                    <a:pt x="542" y="6635"/>
                    <a:pt x="475" y="6683"/>
                    <a:pt x="465" y="6772"/>
                  </a:cubicBezTo>
                  <a:lnTo>
                    <a:pt x="48" y="8606"/>
                  </a:lnTo>
                  <a:cubicBezTo>
                    <a:pt x="1" y="8784"/>
                    <a:pt x="84" y="8963"/>
                    <a:pt x="227" y="9082"/>
                  </a:cubicBezTo>
                  <a:cubicBezTo>
                    <a:pt x="314" y="9135"/>
                    <a:pt x="412" y="9166"/>
                    <a:pt x="511" y="9166"/>
                  </a:cubicBezTo>
                  <a:cubicBezTo>
                    <a:pt x="588" y="9166"/>
                    <a:pt x="666" y="9147"/>
                    <a:pt x="739" y="9106"/>
                  </a:cubicBezTo>
                  <a:lnTo>
                    <a:pt x="3751" y="7308"/>
                  </a:lnTo>
                  <a:lnTo>
                    <a:pt x="6775" y="9106"/>
                  </a:lnTo>
                  <a:cubicBezTo>
                    <a:pt x="6847" y="9153"/>
                    <a:pt x="6930" y="9165"/>
                    <a:pt x="7013" y="9165"/>
                  </a:cubicBezTo>
                  <a:cubicBezTo>
                    <a:pt x="7109" y="9165"/>
                    <a:pt x="7204" y="9141"/>
                    <a:pt x="7287" y="9082"/>
                  </a:cubicBezTo>
                  <a:cubicBezTo>
                    <a:pt x="7430" y="8975"/>
                    <a:pt x="7502" y="8796"/>
                    <a:pt x="7466" y="8606"/>
                  </a:cubicBezTo>
                  <a:lnTo>
                    <a:pt x="6692" y="5165"/>
                  </a:lnTo>
                  <a:lnTo>
                    <a:pt x="9335" y="2843"/>
                  </a:lnTo>
                  <a:cubicBezTo>
                    <a:pt x="9490" y="2700"/>
                    <a:pt x="9526" y="2533"/>
                    <a:pt x="9466" y="2355"/>
                  </a:cubicBezTo>
                  <a:cubicBezTo>
                    <a:pt x="9407" y="2164"/>
                    <a:pt x="9264" y="2057"/>
                    <a:pt x="9085" y="2033"/>
                  </a:cubicBezTo>
                  <a:lnTo>
                    <a:pt x="5573" y="1712"/>
                  </a:lnTo>
                  <a:lnTo>
                    <a:pt x="4870" y="105"/>
                  </a:lnTo>
                  <a:cubicBezTo>
                    <a:pt x="4843" y="32"/>
                    <a:pt x="4781" y="1"/>
                    <a:pt x="4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9"/>
            <p:cNvSpPr/>
            <p:nvPr/>
          </p:nvSpPr>
          <p:spPr>
            <a:xfrm>
              <a:off x="3043239" y="3215626"/>
              <a:ext cx="209869" cy="255628"/>
            </a:xfrm>
            <a:custGeom>
              <a:avLst/>
              <a:gdLst/>
              <a:ahLst/>
              <a:cxnLst/>
              <a:rect l="l" t="t" r="r" b="b"/>
              <a:pathLst>
                <a:path w="6609" h="8050" extrusionOk="0">
                  <a:moveTo>
                    <a:pt x="5775" y="1"/>
                  </a:moveTo>
                  <a:cubicBezTo>
                    <a:pt x="5596" y="1"/>
                    <a:pt x="5430" y="96"/>
                    <a:pt x="5358" y="275"/>
                  </a:cubicBezTo>
                  <a:lnTo>
                    <a:pt x="3953" y="3513"/>
                  </a:lnTo>
                  <a:lnTo>
                    <a:pt x="441" y="3835"/>
                  </a:lnTo>
                  <a:cubicBezTo>
                    <a:pt x="262" y="3846"/>
                    <a:pt x="96" y="3965"/>
                    <a:pt x="60" y="4144"/>
                  </a:cubicBezTo>
                  <a:cubicBezTo>
                    <a:pt x="0" y="4323"/>
                    <a:pt x="60" y="4501"/>
                    <a:pt x="191" y="4644"/>
                  </a:cubicBezTo>
                  <a:lnTo>
                    <a:pt x="2834" y="6966"/>
                  </a:lnTo>
                  <a:lnTo>
                    <a:pt x="2632" y="7859"/>
                  </a:lnTo>
                  <a:cubicBezTo>
                    <a:pt x="2608" y="7942"/>
                    <a:pt x="2656" y="8037"/>
                    <a:pt x="2763" y="8049"/>
                  </a:cubicBezTo>
                  <a:lnTo>
                    <a:pt x="2798" y="8049"/>
                  </a:lnTo>
                  <a:cubicBezTo>
                    <a:pt x="2870" y="8049"/>
                    <a:pt x="2941" y="7990"/>
                    <a:pt x="2953" y="7918"/>
                  </a:cubicBezTo>
                  <a:lnTo>
                    <a:pt x="3179" y="6918"/>
                  </a:lnTo>
                  <a:cubicBezTo>
                    <a:pt x="3191" y="6859"/>
                    <a:pt x="3179" y="6799"/>
                    <a:pt x="3120" y="6752"/>
                  </a:cubicBezTo>
                  <a:lnTo>
                    <a:pt x="417" y="4406"/>
                  </a:lnTo>
                  <a:cubicBezTo>
                    <a:pt x="358" y="4358"/>
                    <a:pt x="370" y="4299"/>
                    <a:pt x="381" y="4263"/>
                  </a:cubicBezTo>
                  <a:cubicBezTo>
                    <a:pt x="381" y="4239"/>
                    <a:pt x="417" y="4192"/>
                    <a:pt x="489" y="4180"/>
                  </a:cubicBezTo>
                  <a:lnTo>
                    <a:pt x="4084" y="3846"/>
                  </a:lnTo>
                  <a:cubicBezTo>
                    <a:pt x="4144" y="3846"/>
                    <a:pt x="4203" y="3811"/>
                    <a:pt x="4227" y="3739"/>
                  </a:cubicBezTo>
                  <a:lnTo>
                    <a:pt x="5656" y="429"/>
                  </a:lnTo>
                  <a:cubicBezTo>
                    <a:pt x="5680" y="370"/>
                    <a:pt x="5739" y="346"/>
                    <a:pt x="5751" y="346"/>
                  </a:cubicBezTo>
                  <a:cubicBezTo>
                    <a:pt x="5787" y="346"/>
                    <a:pt x="5846" y="346"/>
                    <a:pt x="5858" y="429"/>
                  </a:cubicBezTo>
                  <a:lnTo>
                    <a:pt x="6251" y="1334"/>
                  </a:lnTo>
                  <a:cubicBezTo>
                    <a:pt x="6269" y="1407"/>
                    <a:pt x="6336" y="1438"/>
                    <a:pt x="6404" y="1438"/>
                  </a:cubicBezTo>
                  <a:cubicBezTo>
                    <a:pt x="6425" y="1438"/>
                    <a:pt x="6446" y="1435"/>
                    <a:pt x="6466" y="1429"/>
                  </a:cubicBezTo>
                  <a:cubicBezTo>
                    <a:pt x="6573" y="1382"/>
                    <a:pt x="6608" y="1275"/>
                    <a:pt x="6573" y="1191"/>
                  </a:cubicBezTo>
                  <a:lnTo>
                    <a:pt x="6192" y="275"/>
                  </a:lnTo>
                  <a:cubicBezTo>
                    <a:pt x="6108" y="108"/>
                    <a:pt x="5954" y="1"/>
                    <a:pt x="5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4" name="Google Shape;2964;p49"/>
          <p:cNvSpPr/>
          <p:nvPr/>
        </p:nvSpPr>
        <p:spPr>
          <a:xfrm>
            <a:off x="6539215" y="3055705"/>
            <a:ext cx="509532" cy="469785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50"/>
          <p:cNvSpPr/>
          <p:nvPr/>
        </p:nvSpPr>
        <p:spPr>
          <a:xfrm>
            <a:off x="3545200" y="2373750"/>
            <a:ext cx="2000700" cy="2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50"/>
          <p:cNvSpPr/>
          <p:nvPr/>
        </p:nvSpPr>
        <p:spPr>
          <a:xfrm>
            <a:off x="1367175" y="2701871"/>
            <a:ext cx="2000700" cy="190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50"/>
          <p:cNvSpPr/>
          <p:nvPr/>
        </p:nvSpPr>
        <p:spPr>
          <a:xfrm>
            <a:off x="1953525" y="1981718"/>
            <a:ext cx="523200" cy="52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50"/>
          <p:cNvSpPr/>
          <p:nvPr/>
        </p:nvSpPr>
        <p:spPr>
          <a:xfrm>
            <a:off x="4131550" y="1534723"/>
            <a:ext cx="523200" cy="52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50"/>
          <p:cNvSpPr/>
          <p:nvPr/>
        </p:nvSpPr>
        <p:spPr>
          <a:xfrm>
            <a:off x="6289025" y="2183019"/>
            <a:ext cx="523200" cy="523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4" name="Google Shape;2974;p50"/>
          <p:cNvGrpSpPr/>
          <p:nvPr/>
        </p:nvGrpSpPr>
        <p:grpSpPr>
          <a:xfrm>
            <a:off x="2111502" y="2018347"/>
            <a:ext cx="512047" cy="501822"/>
            <a:chOff x="1754279" y="4286593"/>
            <a:chExt cx="351439" cy="345965"/>
          </a:xfrm>
        </p:grpSpPr>
        <p:sp>
          <p:nvSpPr>
            <p:cNvPr id="2975" name="Google Shape;2975;p50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0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0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0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0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0" name="Google Shape;2980;p50"/>
          <p:cNvSpPr/>
          <p:nvPr/>
        </p:nvSpPr>
        <p:spPr>
          <a:xfrm>
            <a:off x="4289516" y="1556499"/>
            <a:ext cx="512067" cy="460860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1" name="Google Shape;2981;p50"/>
          <p:cNvGrpSpPr/>
          <p:nvPr/>
        </p:nvGrpSpPr>
        <p:grpSpPr>
          <a:xfrm>
            <a:off x="6446994" y="2200595"/>
            <a:ext cx="512062" cy="522288"/>
            <a:chOff x="3979435" y="1976585"/>
            <a:chExt cx="345265" cy="349848"/>
          </a:xfrm>
        </p:grpSpPr>
        <p:sp>
          <p:nvSpPr>
            <p:cNvPr id="2982" name="Google Shape;2982;p50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0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0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0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0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0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0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0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0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0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0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0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0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0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0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9" name="Google Shape;2999;p50"/>
          <p:cNvSpPr/>
          <p:nvPr/>
        </p:nvSpPr>
        <p:spPr>
          <a:xfrm>
            <a:off x="5702675" y="3002725"/>
            <a:ext cx="2000700" cy="160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sellers</a:t>
            </a:r>
            <a:endParaRPr/>
          </a:p>
        </p:txBody>
      </p:sp>
      <p:sp>
        <p:nvSpPr>
          <p:cNvPr id="3001" name="Google Shape;3001;p50"/>
          <p:cNvSpPr txBox="1">
            <a:spLocks noGrp="1"/>
          </p:cNvSpPr>
          <p:nvPr>
            <p:ph type="subTitle" idx="1"/>
          </p:nvPr>
        </p:nvSpPr>
        <p:spPr>
          <a:xfrm>
            <a:off x="1518525" y="3434714"/>
            <a:ext cx="1698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</a:t>
            </a:r>
            <a:endParaRPr/>
          </a:p>
        </p:txBody>
      </p:sp>
      <p:sp>
        <p:nvSpPr>
          <p:cNvPr id="3002" name="Google Shape;3002;p50"/>
          <p:cNvSpPr txBox="1">
            <a:spLocks noGrp="1"/>
          </p:cNvSpPr>
          <p:nvPr>
            <p:ph type="subTitle" idx="2"/>
          </p:nvPr>
        </p:nvSpPr>
        <p:spPr>
          <a:xfrm>
            <a:off x="1518525" y="3014422"/>
            <a:ext cx="1698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003" name="Google Shape;3003;p50"/>
          <p:cNvSpPr txBox="1">
            <a:spLocks noGrp="1"/>
          </p:cNvSpPr>
          <p:nvPr>
            <p:ph type="subTitle" idx="3"/>
          </p:nvPr>
        </p:nvSpPr>
        <p:spPr>
          <a:xfrm>
            <a:off x="3696550" y="3434713"/>
            <a:ext cx="1698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3004" name="Google Shape;3004;p50"/>
          <p:cNvSpPr txBox="1">
            <a:spLocks noGrp="1"/>
          </p:cNvSpPr>
          <p:nvPr>
            <p:ph type="subTitle" idx="4"/>
          </p:nvPr>
        </p:nvSpPr>
        <p:spPr>
          <a:xfrm>
            <a:off x="3696550" y="3014422"/>
            <a:ext cx="1698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005" name="Google Shape;3005;p50"/>
          <p:cNvSpPr txBox="1">
            <a:spLocks noGrp="1"/>
          </p:cNvSpPr>
          <p:nvPr>
            <p:ph type="subTitle" idx="5"/>
          </p:nvPr>
        </p:nvSpPr>
        <p:spPr>
          <a:xfrm>
            <a:off x="5854025" y="3434714"/>
            <a:ext cx="1698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3006" name="Google Shape;3006;p50"/>
          <p:cNvSpPr txBox="1">
            <a:spLocks noGrp="1"/>
          </p:cNvSpPr>
          <p:nvPr>
            <p:ph type="subTitle" idx="6"/>
          </p:nvPr>
        </p:nvSpPr>
        <p:spPr>
          <a:xfrm>
            <a:off x="5854025" y="3014422"/>
            <a:ext cx="16980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1" name="Google Shape;3011;p51"/>
          <p:cNvGrpSpPr/>
          <p:nvPr/>
        </p:nvGrpSpPr>
        <p:grpSpPr>
          <a:xfrm>
            <a:off x="860269" y="2964951"/>
            <a:ext cx="3480789" cy="1432524"/>
            <a:chOff x="1007482" y="1848140"/>
            <a:chExt cx="1097245" cy="1140091"/>
          </a:xfrm>
        </p:grpSpPr>
        <p:sp>
          <p:nvSpPr>
            <p:cNvPr id="3012" name="Google Shape;3012;p51"/>
            <p:cNvSpPr/>
            <p:nvPr/>
          </p:nvSpPr>
          <p:spPr>
            <a:xfrm>
              <a:off x="1007482" y="1848140"/>
              <a:ext cx="1067400" cy="4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1"/>
            <p:cNvSpPr/>
            <p:nvPr/>
          </p:nvSpPr>
          <p:spPr>
            <a:xfrm>
              <a:off x="1037327" y="1884531"/>
              <a:ext cx="1067400" cy="11037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51"/>
          <p:cNvGrpSpPr/>
          <p:nvPr/>
        </p:nvGrpSpPr>
        <p:grpSpPr>
          <a:xfrm>
            <a:off x="860269" y="1307675"/>
            <a:ext cx="3480789" cy="1469465"/>
            <a:chOff x="1007482" y="1848138"/>
            <a:chExt cx="1097245" cy="1169491"/>
          </a:xfrm>
        </p:grpSpPr>
        <p:sp>
          <p:nvSpPr>
            <p:cNvPr id="3015" name="Google Shape;3015;p51"/>
            <p:cNvSpPr/>
            <p:nvPr/>
          </p:nvSpPr>
          <p:spPr>
            <a:xfrm>
              <a:off x="1007482" y="1848138"/>
              <a:ext cx="1067400" cy="452400"/>
            </a:xfrm>
            <a:prstGeom prst="rect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1"/>
            <p:cNvSpPr/>
            <p:nvPr/>
          </p:nvSpPr>
          <p:spPr>
            <a:xfrm>
              <a:off x="1037327" y="1884529"/>
              <a:ext cx="1067400" cy="11331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7" name="Google Shape;3017;p51"/>
          <p:cNvGrpSpPr/>
          <p:nvPr/>
        </p:nvGrpSpPr>
        <p:grpSpPr>
          <a:xfrm>
            <a:off x="4707862" y="1307677"/>
            <a:ext cx="3480789" cy="1469463"/>
            <a:chOff x="1007484" y="1848139"/>
            <a:chExt cx="1097245" cy="1169489"/>
          </a:xfrm>
        </p:grpSpPr>
        <p:sp>
          <p:nvSpPr>
            <p:cNvPr id="3018" name="Google Shape;3018;p51"/>
            <p:cNvSpPr/>
            <p:nvPr/>
          </p:nvSpPr>
          <p:spPr>
            <a:xfrm>
              <a:off x="1007484" y="1848139"/>
              <a:ext cx="1067400" cy="4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1"/>
            <p:cNvSpPr/>
            <p:nvPr/>
          </p:nvSpPr>
          <p:spPr>
            <a:xfrm>
              <a:off x="1037329" y="1884529"/>
              <a:ext cx="1067400" cy="11331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51"/>
          <p:cNvGrpSpPr/>
          <p:nvPr/>
        </p:nvGrpSpPr>
        <p:grpSpPr>
          <a:xfrm>
            <a:off x="4707862" y="2964951"/>
            <a:ext cx="3480789" cy="1432523"/>
            <a:chOff x="1007484" y="1848140"/>
            <a:chExt cx="1097245" cy="1140090"/>
          </a:xfrm>
        </p:grpSpPr>
        <p:sp>
          <p:nvSpPr>
            <p:cNvPr id="3021" name="Google Shape;3021;p51"/>
            <p:cNvSpPr/>
            <p:nvPr/>
          </p:nvSpPr>
          <p:spPr>
            <a:xfrm>
              <a:off x="1007484" y="1848140"/>
              <a:ext cx="1067400" cy="45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1"/>
            <p:cNvSpPr/>
            <p:nvPr/>
          </p:nvSpPr>
          <p:spPr>
            <a:xfrm>
              <a:off x="1037329" y="1884531"/>
              <a:ext cx="1067400" cy="11037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3" name="Google Shape;3023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strengths</a:t>
            </a:r>
            <a:endParaRPr/>
          </a:p>
        </p:txBody>
      </p:sp>
      <p:sp>
        <p:nvSpPr>
          <p:cNvPr id="3024" name="Google Shape;3024;p51"/>
          <p:cNvSpPr txBox="1">
            <a:spLocks noGrp="1"/>
          </p:cNvSpPr>
          <p:nvPr>
            <p:ph type="subTitle" idx="1"/>
          </p:nvPr>
        </p:nvSpPr>
        <p:spPr>
          <a:xfrm>
            <a:off x="1111313" y="1922450"/>
            <a:ext cx="29787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 of them all</a:t>
            </a:r>
            <a:endParaRPr/>
          </a:p>
        </p:txBody>
      </p:sp>
      <p:sp>
        <p:nvSpPr>
          <p:cNvPr id="3025" name="Google Shape;3025;p51"/>
          <p:cNvSpPr txBox="1">
            <a:spLocks noGrp="1"/>
          </p:cNvSpPr>
          <p:nvPr>
            <p:ph type="subTitle" idx="2"/>
          </p:nvPr>
        </p:nvSpPr>
        <p:spPr>
          <a:xfrm>
            <a:off x="1315913" y="1400751"/>
            <a:ext cx="256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Loyalty</a:t>
            </a:r>
            <a:endParaRPr/>
          </a:p>
        </p:txBody>
      </p:sp>
      <p:sp>
        <p:nvSpPr>
          <p:cNvPr id="3026" name="Google Shape;3026;p51"/>
          <p:cNvSpPr txBox="1">
            <a:spLocks noGrp="1"/>
          </p:cNvSpPr>
          <p:nvPr>
            <p:ph type="subTitle" idx="3"/>
          </p:nvPr>
        </p:nvSpPr>
        <p:spPr>
          <a:xfrm>
            <a:off x="4958900" y="1922450"/>
            <a:ext cx="29787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in the Solar System and the fourth-brightest object in the sky</a:t>
            </a:r>
            <a:endParaRPr/>
          </a:p>
        </p:txBody>
      </p:sp>
      <p:sp>
        <p:nvSpPr>
          <p:cNvPr id="3027" name="Google Shape;3027;p51"/>
          <p:cNvSpPr txBox="1">
            <a:spLocks noGrp="1"/>
          </p:cNvSpPr>
          <p:nvPr>
            <p:ph type="subTitle" idx="4"/>
          </p:nvPr>
        </p:nvSpPr>
        <p:spPr>
          <a:xfrm>
            <a:off x="5163506" y="1400751"/>
            <a:ext cx="256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3028" name="Google Shape;3028;p51"/>
          <p:cNvSpPr txBox="1">
            <a:spLocks noGrp="1"/>
          </p:cNvSpPr>
          <p:nvPr>
            <p:ph type="subTitle" idx="5"/>
          </p:nvPr>
        </p:nvSpPr>
        <p:spPr>
          <a:xfrm>
            <a:off x="1111325" y="3567950"/>
            <a:ext cx="29787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also the smallest one in the Solar System</a:t>
            </a:r>
            <a:endParaRPr/>
          </a:p>
        </p:txBody>
      </p:sp>
      <p:sp>
        <p:nvSpPr>
          <p:cNvPr id="3029" name="Google Shape;3029;p51"/>
          <p:cNvSpPr txBox="1">
            <a:spLocks noGrp="1"/>
          </p:cNvSpPr>
          <p:nvPr>
            <p:ph type="subTitle" idx="6"/>
          </p:nvPr>
        </p:nvSpPr>
        <p:spPr>
          <a:xfrm>
            <a:off x="1315913" y="3028689"/>
            <a:ext cx="256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</a:t>
            </a:r>
            <a:endParaRPr/>
          </a:p>
        </p:txBody>
      </p:sp>
      <p:sp>
        <p:nvSpPr>
          <p:cNvPr id="3030" name="Google Shape;3030;p51"/>
          <p:cNvSpPr txBox="1">
            <a:spLocks noGrp="1"/>
          </p:cNvSpPr>
          <p:nvPr>
            <p:ph type="subTitle" idx="7"/>
          </p:nvPr>
        </p:nvSpPr>
        <p:spPr>
          <a:xfrm>
            <a:off x="4958900" y="3567950"/>
            <a:ext cx="29787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Despite being red, Mars is a cold place. It’s full of iron oxide dust, which makes it red</a:t>
            </a:r>
            <a:endParaRPr/>
          </a:p>
        </p:txBody>
      </p:sp>
      <p:sp>
        <p:nvSpPr>
          <p:cNvPr id="3031" name="Google Shape;3031;p51"/>
          <p:cNvSpPr txBox="1">
            <a:spLocks noGrp="1"/>
          </p:cNvSpPr>
          <p:nvPr>
            <p:ph type="subTitle" idx="8"/>
          </p:nvPr>
        </p:nvSpPr>
        <p:spPr>
          <a:xfrm>
            <a:off x="5163506" y="3028689"/>
            <a:ext cx="2569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52"/>
          <p:cNvSpPr/>
          <p:nvPr/>
        </p:nvSpPr>
        <p:spPr>
          <a:xfrm>
            <a:off x="2407050" y="1192925"/>
            <a:ext cx="2631600" cy="263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52"/>
          <p:cNvSpPr txBox="1">
            <a:spLocks noGrp="1"/>
          </p:cNvSpPr>
          <p:nvPr>
            <p:ph type="title"/>
          </p:nvPr>
        </p:nvSpPr>
        <p:spPr>
          <a:xfrm>
            <a:off x="3174850" y="1977325"/>
            <a:ext cx="3468000" cy="6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3,200</a:t>
            </a:r>
            <a:endParaRPr/>
          </a:p>
        </p:txBody>
      </p:sp>
      <p:sp>
        <p:nvSpPr>
          <p:cNvPr id="3038" name="Google Shape;3038;p52"/>
          <p:cNvSpPr txBox="1">
            <a:spLocks noGrp="1"/>
          </p:cNvSpPr>
          <p:nvPr>
            <p:ph type="subTitle" idx="1"/>
          </p:nvPr>
        </p:nvSpPr>
        <p:spPr>
          <a:xfrm>
            <a:off x="3174975" y="2798957"/>
            <a:ext cx="3468000" cy="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53"/>
          <p:cNvSpPr txBox="1">
            <a:spLocks noGrp="1"/>
          </p:cNvSpPr>
          <p:nvPr>
            <p:ph type="subTitle" idx="1"/>
          </p:nvPr>
        </p:nvSpPr>
        <p:spPr>
          <a:xfrm>
            <a:off x="1454775" y="2799406"/>
            <a:ext cx="6268200" cy="4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Because key words are great for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catching your audience’s attention</a:t>
            </a:r>
            <a:endParaRPr/>
          </a:p>
        </p:txBody>
      </p:sp>
      <p:sp>
        <p:nvSpPr>
          <p:cNvPr id="3044" name="Google Shape;3044;p53"/>
          <p:cNvSpPr txBox="1">
            <a:spLocks noGrp="1"/>
          </p:cNvSpPr>
          <p:nvPr>
            <p:ph type="title"/>
          </p:nvPr>
        </p:nvSpPr>
        <p:spPr>
          <a:xfrm>
            <a:off x="1454775" y="1483525"/>
            <a:ext cx="6268200" cy="12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54"/>
          <p:cNvSpPr/>
          <p:nvPr/>
        </p:nvSpPr>
        <p:spPr>
          <a:xfrm>
            <a:off x="1059108" y="3052943"/>
            <a:ext cx="523200" cy="52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54"/>
          <p:cNvSpPr/>
          <p:nvPr/>
        </p:nvSpPr>
        <p:spPr>
          <a:xfrm>
            <a:off x="1059112" y="2312593"/>
            <a:ext cx="523200" cy="523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54"/>
          <p:cNvSpPr/>
          <p:nvPr/>
        </p:nvSpPr>
        <p:spPr>
          <a:xfrm>
            <a:off x="1059112" y="1590130"/>
            <a:ext cx="523200" cy="52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2" name="Google Shape;3052;p54"/>
          <p:cNvGrpSpPr/>
          <p:nvPr/>
        </p:nvGrpSpPr>
        <p:grpSpPr>
          <a:xfrm>
            <a:off x="1221197" y="3121659"/>
            <a:ext cx="419850" cy="385771"/>
            <a:chOff x="1952836" y="2774422"/>
            <a:chExt cx="372835" cy="342573"/>
          </a:xfrm>
        </p:grpSpPr>
        <p:sp>
          <p:nvSpPr>
            <p:cNvPr id="3053" name="Google Shape;3053;p54"/>
            <p:cNvSpPr/>
            <p:nvPr/>
          </p:nvSpPr>
          <p:spPr>
            <a:xfrm>
              <a:off x="2076490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6" y="941"/>
                    <a:pt x="345" y="811"/>
                    <a:pt x="345" y="644"/>
                  </a:cubicBezTo>
                  <a:cubicBezTo>
                    <a:pt x="345" y="477"/>
                    <a:pt x="476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0" y="1287"/>
                    <a:pt x="1286" y="1001"/>
                    <a:pt x="1286" y="644"/>
                  </a:cubicBezTo>
                  <a:cubicBezTo>
                    <a:pt x="1286" y="287"/>
                    <a:pt x="1000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4"/>
            <p:cNvSpPr/>
            <p:nvPr/>
          </p:nvSpPr>
          <p:spPr>
            <a:xfrm>
              <a:off x="2208432" y="3057581"/>
              <a:ext cx="40869" cy="40869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346"/>
                  </a:moveTo>
                  <a:cubicBezTo>
                    <a:pt x="810" y="346"/>
                    <a:pt x="941" y="477"/>
                    <a:pt x="941" y="644"/>
                  </a:cubicBezTo>
                  <a:cubicBezTo>
                    <a:pt x="941" y="811"/>
                    <a:pt x="810" y="941"/>
                    <a:pt x="643" y="941"/>
                  </a:cubicBezTo>
                  <a:cubicBezTo>
                    <a:pt x="477" y="941"/>
                    <a:pt x="346" y="811"/>
                    <a:pt x="346" y="644"/>
                  </a:cubicBezTo>
                  <a:cubicBezTo>
                    <a:pt x="346" y="477"/>
                    <a:pt x="477" y="346"/>
                    <a:pt x="643" y="346"/>
                  </a:cubicBezTo>
                  <a:close/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01"/>
                    <a:pt x="286" y="1287"/>
                    <a:pt x="643" y="1287"/>
                  </a:cubicBezTo>
                  <a:cubicBezTo>
                    <a:pt x="1001" y="1287"/>
                    <a:pt x="1286" y="1001"/>
                    <a:pt x="1286" y="644"/>
                  </a:cubicBezTo>
                  <a:cubicBezTo>
                    <a:pt x="1286" y="287"/>
                    <a:pt x="1001" y="1"/>
                    <a:pt x="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4"/>
            <p:cNvSpPr/>
            <p:nvPr/>
          </p:nvSpPr>
          <p:spPr>
            <a:xfrm>
              <a:off x="1952836" y="2774422"/>
              <a:ext cx="372835" cy="342573"/>
            </a:xfrm>
            <a:custGeom>
              <a:avLst/>
              <a:gdLst/>
              <a:ahLst/>
              <a:cxnLst/>
              <a:rect l="l" t="t" r="r" b="b"/>
              <a:pathLst>
                <a:path w="11741" h="10788" extrusionOk="0">
                  <a:moveTo>
                    <a:pt x="5382" y="1988"/>
                  </a:moveTo>
                  <a:lnTo>
                    <a:pt x="5382" y="3001"/>
                  </a:lnTo>
                  <a:lnTo>
                    <a:pt x="4359" y="3001"/>
                  </a:lnTo>
                  <a:lnTo>
                    <a:pt x="4359" y="1988"/>
                  </a:lnTo>
                  <a:close/>
                  <a:moveTo>
                    <a:pt x="6752" y="1988"/>
                  </a:moveTo>
                  <a:lnTo>
                    <a:pt x="6752" y="3001"/>
                  </a:lnTo>
                  <a:lnTo>
                    <a:pt x="5728" y="3001"/>
                  </a:lnTo>
                  <a:lnTo>
                    <a:pt x="5728" y="1988"/>
                  </a:lnTo>
                  <a:close/>
                  <a:moveTo>
                    <a:pt x="8121" y="1988"/>
                  </a:moveTo>
                  <a:lnTo>
                    <a:pt x="8121" y="3001"/>
                  </a:lnTo>
                  <a:lnTo>
                    <a:pt x="7097" y="3001"/>
                  </a:lnTo>
                  <a:lnTo>
                    <a:pt x="7097" y="1988"/>
                  </a:lnTo>
                  <a:close/>
                  <a:moveTo>
                    <a:pt x="9490" y="1988"/>
                  </a:moveTo>
                  <a:lnTo>
                    <a:pt x="9490" y="3001"/>
                  </a:lnTo>
                  <a:lnTo>
                    <a:pt x="8466" y="3001"/>
                  </a:lnTo>
                  <a:lnTo>
                    <a:pt x="8466" y="1988"/>
                  </a:lnTo>
                  <a:close/>
                  <a:moveTo>
                    <a:pt x="10324" y="1988"/>
                  </a:moveTo>
                  <a:lnTo>
                    <a:pt x="10085" y="3001"/>
                  </a:lnTo>
                  <a:lnTo>
                    <a:pt x="9847" y="3001"/>
                  </a:lnTo>
                  <a:lnTo>
                    <a:pt x="9847" y="1988"/>
                  </a:lnTo>
                  <a:close/>
                  <a:moveTo>
                    <a:pt x="4001" y="2000"/>
                  </a:moveTo>
                  <a:lnTo>
                    <a:pt x="4001" y="3012"/>
                  </a:lnTo>
                  <a:lnTo>
                    <a:pt x="3311" y="3012"/>
                  </a:lnTo>
                  <a:lnTo>
                    <a:pt x="2965" y="2000"/>
                  </a:lnTo>
                  <a:close/>
                  <a:moveTo>
                    <a:pt x="10014" y="3334"/>
                  </a:moveTo>
                  <a:lnTo>
                    <a:pt x="9847" y="4048"/>
                  </a:lnTo>
                  <a:lnTo>
                    <a:pt x="9847" y="3334"/>
                  </a:lnTo>
                  <a:close/>
                  <a:moveTo>
                    <a:pt x="4013" y="3334"/>
                  </a:moveTo>
                  <a:lnTo>
                    <a:pt x="4013" y="4370"/>
                  </a:lnTo>
                  <a:lnTo>
                    <a:pt x="3823" y="4370"/>
                  </a:lnTo>
                  <a:lnTo>
                    <a:pt x="3454" y="3334"/>
                  </a:lnTo>
                  <a:close/>
                  <a:moveTo>
                    <a:pt x="5371" y="3334"/>
                  </a:moveTo>
                  <a:lnTo>
                    <a:pt x="5371" y="4370"/>
                  </a:lnTo>
                  <a:lnTo>
                    <a:pt x="4347" y="4370"/>
                  </a:lnTo>
                  <a:lnTo>
                    <a:pt x="4347" y="3334"/>
                  </a:lnTo>
                  <a:close/>
                  <a:moveTo>
                    <a:pt x="6752" y="3334"/>
                  </a:moveTo>
                  <a:lnTo>
                    <a:pt x="6752" y="4370"/>
                  </a:lnTo>
                  <a:lnTo>
                    <a:pt x="5728" y="4370"/>
                  </a:lnTo>
                  <a:lnTo>
                    <a:pt x="5728" y="3334"/>
                  </a:lnTo>
                  <a:close/>
                  <a:moveTo>
                    <a:pt x="8121" y="3358"/>
                  </a:moveTo>
                  <a:lnTo>
                    <a:pt x="8121" y="4382"/>
                  </a:lnTo>
                  <a:lnTo>
                    <a:pt x="7097" y="4382"/>
                  </a:lnTo>
                  <a:lnTo>
                    <a:pt x="7097" y="3358"/>
                  </a:lnTo>
                  <a:close/>
                  <a:moveTo>
                    <a:pt x="9514" y="3358"/>
                  </a:moveTo>
                  <a:lnTo>
                    <a:pt x="9514" y="4382"/>
                  </a:lnTo>
                  <a:lnTo>
                    <a:pt x="8478" y="4382"/>
                  </a:lnTo>
                  <a:lnTo>
                    <a:pt x="8478" y="3358"/>
                  </a:lnTo>
                  <a:close/>
                  <a:moveTo>
                    <a:pt x="4001" y="4727"/>
                  </a:moveTo>
                  <a:lnTo>
                    <a:pt x="4001" y="4941"/>
                  </a:lnTo>
                  <a:lnTo>
                    <a:pt x="3930" y="4727"/>
                  </a:lnTo>
                  <a:close/>
                  <a:moveTo>
                    <a:pt x="5371" y="4715"/>
                  </a:moveTo>
                  <a:lnTo>
                    <a:pt x="5371" y="5525"/>
                  </a:lnTo>
                  <a:cubicBezTo>
                    <a:pt x="5297" y="5521"/>
                    <a:pt x="5230" y="5520"/>
                    <a:pt x="5167" y="5520"/>
                  </a:cubicBezTo>
                  <a:cubicBezTo>
                    <a:pt x="5049" y="5520"/>
                    <a:pt x="4947" y="5524"/>
                    <a:pt x="4854" y="5524"/>
                  </a:cubicBezTo>
                  <a:cubicBezTo>
                    <a:pt x="4666" y="5524"/>
                    <a:pt x="4516" y="5507"/>
                    <a:pt x="4347" y="5406"/>
                  </a:cubicBezTo>
                  <a:lnTo>
                    <a:pt x="4347" y="4715"/>
                  </a:lnTo>
                  <a:close/>
                  <a:moveTo>
                    <a:pt x="6752" y="4727"/>
                  </a:moveTo>
                  <a:lnTo>
                    <a:pt x="6752" y="5525"/>
                  </a:lnTo>
                  <a:lnTo>
                    <a:pt x="5728" y="5525"/>
                  </a:lnTo>
                  <a:lnTo>
                    <a:pt x="5728" y="4727"/>
                  </a:lnTo>
                  <a:close/>
                  <a:moveTo>
                    <a:pt x="8121" y="4727"/>
                  </a:moveTo>
                  <a:lnTo>
                    <a:pt x="8121" y="5525"/>
                  </a:lnTo>
                  <a:lnTo>
                    <a:pt x="7097" y="5525"/>
                  </a:lnTo>
                  <a:lnTo>
                    <a:pt x="7097" y="4727"/>
                  </a:lnTo>
                  <a:close/>
                  <a:moveTo>
                    <a:pt x="9490" y="4727"/>
                  </a:moveTo>
                  <a:lnTo>
                    <a:pt x="9490" y="5525"/>
                  </a:lnTo>
                  <a:lnTo>
                    <a:pt x="8466" y="5525"/>
                  </a:lnTo>
                  <a:lnTo>
                    <a:pt x="8466" y="4727"/>
                  </a:lnTo>
                  <a:close/>
                  <a:moveTo>
                    <a:pt x="4537" y="8680"/>
                  </a:moveTo>
                  <a:cubicBezTo>
                    <a:pt x="5025" y="8680"/>
                    <a:pt x="5418" y="9085"/>
                    <a:pt x="5418" y="9561"/>
                  </a:cubicBezTo>
                  <a:cubicBezTo>
                    <a:pt x="5418" y="10037"/>
                    <a:pt x="5025" y="10442"/>
                    <a:pt x="4537" y="10442"/>
                  </a:cubicBezTo>
                  <a:cubicBezTo>
                    <a:pt x="4049" y="10442"/>
                    <a:pt x="3656" y="10049"/>
                    <a:pt x="3656" y="9561"/>
                  </a:cubicBezTo>
                  <a:cubicBezTo>
                    <a:pt x="3656" y="9085"/>
                    <a:pt x="4049" y="8680"/>
                    <a:pt x="4537" y="8680"/>
                  </a:cubicBezTo>
                  <a:close/>
                  <a:moveTo>
                    <a:pt x="8692" y="8680"/>
                  </a:moveTo>
                  <a:cubicBezTo>
                    <a:pt x="9181" y="8680"/>
                    <a:pt x="9573" y="9085"/>
                    <a:pt x="9573" y="9561"/>
                  </a:cubicBezTo>
                  <a:cubicBezTo>
                    <a:pt x="9573" y="10037"/>
                    <a:pt x="9181" y="10442"/>
                    <a:pt x="8692" y="10442"/>
                  </a:cubicBezTo>
                  <a:cubicBezTo>
                    <a:pt x="8204" y="10442"/>
                    <a:pt x="7811" y="10049"/>
                    <a:pt x="7811" y="9561"/>
                  </a:cubicBezTo>
                  <a:cubicBezTo>
                    <a:pt x="7811" y="9085"/>
                    <a:pt x="8204" y="8680"/>
                    <a:pt x="8692" y="8680"/>
                  </a:cubicBezTo>
                  <a:close/>
                  <a:moveTo>
                    <a:pt x="620" y="0"/>
                  </a:moveTo>
                  <a:cubicBezTo>
                    <a:pt x="287" y="0"/>
                    <a:pt x="1" y="286"/>
                    <a:pt x="1" y="631"/>
                  </a:cubicBezTo>
                  <a:cubicBezTo>
                    <a:pt x="1" y="976"/>
                    <a:pt x="287" y="1250"/>
                    <a:pt x="620" y="1250"/>
                  </a:cubicBezTo>
                  <a:lnTo>
                    <a:pt x="1394" y="1250"/>
                  </a:lnTo>
                  <a:lnTo>
                    <a:pt x="2346" y="3965"/>
                  </a:lnTo>
                  <a:cubicBezTo>
                    <a:pt x="2374" y="4029"/>
                    <a:pt x="2444" y="4072"/>
                    <a:pt x="2513" y="4072"/>
                  </a:cubicBezTo>
                  <a:cubicBezTo>
                    <a:pt x="2533" y="4072"/>
                    <a:pt x="2553" y="4068"/>
                    <a:pt x="2573" y="4060"/>
                  </a:cubicBezTo>
                  <a:cubicBezTo>
                    <a:pt x="2668" y="4036"/>
                    <a:pt x="2704" y="3929"/>
                    <a:pt x="2680" y="3846"/>
                  </a:cubicBezTo>
                  <a:cubicBezTo>
                    <a:pt x="1739" y="1191"/>
                    <a:pt x="1692" y="1072"/>
                    <a:pt x="1692" y="1072"/>
                  </a:cubicBezTo>
                  <a:cubicBezTo>
                    <a:pt x="1656" y="965"/>
                    <a:pt x="1561" y="905"/>
                    <a:pt x="1441" y="905"/>
                  </a:cubicBezTo>
                  <a:lnTo>
                    <a:pt x="620" y="905"/>
                  </a:lnTo>
                  <a:cubicBezTo>
                    <a:pt x="465" y="905"/>
                    <a:pt x="346" y="774"/>
                    <a:pt x="346" y="631"/>
                  </a:cubicBezTo>
                  <a:cubicBezTo>
                    <a:pt x="346" y="464"/>
                    <a:pt x="477" y="345"/>
                    <a:pt x="620" y="345"/>
                  </a:cubicBezTo>
                  <a:lnTo>
                    <a:pt x="1441" y="345"/>
                  </a:lnTo>
                  <a:cubicBezTo>
                    <a:pt x="1787" y="345"/>
                    <a:pt x="2084" y="536"/>
                    <a:pt x="2215" y="845"/>
                  </a:cubicBezTo>
                  <a:cubicBezTo>
                    <a:pt x="2418" y="1429"/>
                    <a:pt x="3585" y="4703"/>
                    <a:pt x="3751" y="5191"/>
                  </a:cubicBezTo>
                  <a:cubicBezTo>
                    <a:pt x="3870" y="5548"/>
                    <a:pt x="4287" y="5882"/>
                    <a:pt x="4775" y="5882"/>
                  </a:cubicBezTo>
                  <a:lnTo>
                    <a:pt x="10978" y="5882"/>
                  </a:lnTo>
                  <a:cubicBezTo>
                    <a:pt x="11145" y="5882"/>
                    <a:pt x="11264" y="6013"/>
                    <a:pt x="11264" y="6168"/>
                  </a:cubicBezTo>
                  <a:cubicBezTo>
                    <a:pt x="11264" y="6322"/>
                    <a:pt x="11133" y="6441"/>
                    <a:pt x="10978" y="6441"/>
                  </a:cubicBezTo>
                  <a:lnTo>
                    <a:pt x="4775" y="6441"/>
                  </a:lnTo>
                  <a:cubicBezTo>
                    <a:pt x="4108" y="6441"/>
                    <a:pt x="3489" y="6049"/>
                    <a:pt x="3227" y="5417"/>
                  </a:cubicBezTo>
                  <a:lnTo>
                    <a:pt x="2882" y="4453"/>
                  </a:lnTo>
                  <a:cubicBezTo>
                    <a:pt x="2863" y="4377"/>
                    <a:pt x="2791" y="4339"/>
                    <a:pt x="2720" y="4339"/>
                  </a:cubicBezTo>
                  <a:cubicBezTo>
                    <a:pt x="2702" y="4339"/>
                    <a:pt x="2684" y="4341"/>
                    <a:pt x="2668" y="4346"/>
                  </a:cubicBezTo>
                  <a:cubicBezTo>
                    <a:pt x="2573" y="4382"/>
                    <a:pt x="2525" y="4477"/>
                    <a:pt x="2561" y="4572"/>
                  </a:cubicBezTo>
                  <a:cubicBezTo>
                    <a:pt x="2846" y="5275"/>
                    <a:pt x="2846" y="5596"/>
                    <a:pt x="3180" y="6013"/>
                  </a:cubicBezTo>
                  <a:lnTo>
                    <a:pt x="2799" y="6560"/>
                  </a:lnTo>
                  <a:cubicBezTo>
                    <a:pt x="2215" y="7394"/>
                    <a:pt x="2715" y="8549"/>
                    <a:pt x="3716" y="8680"/>
                  </a:cubicBezTo>
                  <a:cubicBezTo>
                    <a:pt x="2918" y="9418"/>
                    <a:pt x="3442" y="10787"/>
                    <a:pt x="4549" y="10787"/>
                  </a:cubicBezTo>
                  <a:cubicBezTo>
                    <a:pt x="5656" y="10787"/>
                    <a:pt x="6168" y="9454"/>
                    <a:pt x="5394" y="8692"/>
                  </a:cubicBezTo>
                  <a:lnTo>
                    <a:pt x="7871" y="8692"/>
                  </a:lnTo>
                  <a:cubicBezTo>
                    <a:pt x="7085" y="9454"/>
                    <a:pt x="7621" y="10787"/>
                    <a:pt x="8716" y="10787"/>
                  </a:cubicBezTo>
                  <a:cubicBezTo>
                    <a:pt x="9823" y="10787"/>
                    <a:pt x="10335" y="9454"/>
                    <a:pt x="9562" y="8692"/>
                  </a:cubicBezTo>
                  <a:lnTo>
                    <a:pt x="9788" y="8692"/>
                  </a:lnTo>
                  <a:cubicBezTo>
                    <a:pt x="10133" y="8692"/>
                    <a:pt x="10419" y="8406"/>
                    <a:pt x="10419" y="8073"/>
                  </a:cubicBezTo>
                  <a:cubicBezTo>
                    <a:pt x="10419" y="7727"/>
                    <a:pt x="10133" y="7442"/>
                    <a:pt x="9788" y="7442"/>
                  </a:cubicBezTo>
                  <a:lnTo>
                    <a:pt x="8228" y="7442"/>
                  </a:lnTo>
                  <a:cubicBezTo>
                    <a:pt x="8133" y="7442"/>
                    <a:pt x="8061" y="7513"/>
                    <a:pt x="8061" y="7608"/>
                  </a:cubicBezTo>
                  <a:cubicBezTo>
                    <a:pt x="8061" y="7692"/>
                    <a:pt x="8133" y="7775"/>
                    <a:pt x="8228" y="7775"/>
                  </a:cubicBezTo>
                  <a:lnTo>
                    <a:pt x="9788" y="7775"/>
                  </a:lnTo>
                  <a:cubicBezTo>
                    <a:pt x="9954" y="7775"/>
                    <a:pt x="10074" y="7906"/>
                    <a:pt x="10074" y="8049"/>
                  </a:cubicBezTo>
                  <a:cubicBezTo>
                    <a:pt x="10074" y="8215"/>
                    <a:pt x="9943" y="8335"/>
                    <a:pt x="9788" y="8335"/>
                  </a:cubicBezTo>
                  <a:lnTo>
                    <a:pt x="3930" y="8335"/>
                  </a:lnTo>
                  <a:cubicBezTo>
                    <a:pt x="3108" y="8335"/>
                    <a:pt x="2620" y="7418"/>
                    <a:pt x="3096" y="6739"/>
                  </a:cubicBezTo>
                  <a:lnTo>
                    <a:pt x="3442" y="6251"/>
                  </a:lnTo>
                  <a:cubicBezTo>
                    <a:pt x="3573" y="6382"/>
                    <a:pt x="3739" y="6489"/>
                    <a:pt x="3906" y="6560"/>
                  </a:cubicBezTo>
                  <a:lnTo>
                    <a:pt x="3573" y="7072"/>
                  </a:lnTo>
                  <a:cubicBezTo>
                    <a:pt x="3358" y="7370"/>
                    <a:pt x="3573" y="7775"/>
                    <a:pt x="3942" y="7775"/>
                  </a:cubicBezTo>
                  <a:lnTo>
                    <a:pt x="7609" y="7775"/>
                  </a:lnTo>
                  <a:cubicBezTo>
                    <a:pt x="7692" y="7775"/>
                    <a:pt x="7764" y="7692"/>
                    <a:pt x="7764" y="7608"/>
                  </a:cubicBezTo>
                  <a:cubicBezTo>
                    <a:pt x="7764" y="7513"/>
                    <a:pt x="7692" y="7442"/>
                    <a:pt x="7609" y="7442"/>
                  </a:cubicBezTo>
                  <a:lnTo>
                    <a:pt x="3942" y="7442"/>
                  </a:lnTo>
                  <a:cubicBezTo>
                    <a:pt x="3847" y="7442"/>
                    <a:pt x="3811" y="7334"/>
                    <a:pt x="3847" y="7263"/>
                  </a:cubicBezTo>
                  <a:lnTo>
                    <a:pt x="4251" y="6703"/>
                  </a:lnTo>
                  <a:cubicBezTo>
                    <a:pt x="4465" y="6762"/>
                    <a:pt x="4535" y="6775"/>
                    <a:pt x="5134" y="6775"/>
                  </a:cubicBezTo>
                  <a:cubicBezTo>
                    <a:pt x="5630" y="6775"/>
                    <a:pt x="6490" y="6766"/>
                    <a:pt x="8097" y="6766"/>
                  </a:cubicBezTo>
                  <a:cubicBezTo>
                    <a:pt x="8881" y="6766"/>
                    <a:pt x="9842" y="6768"/>
                    <a:pt x="11026" y="6775"/>
                  </a:cubicBezTo>
                  <a:cubicBezTo>
                    <a:pt x="11371" y="6775"/>
                    <a:pt x="11645" y="6489"/>
                    <a:pt x="11645" y="6144"/>
                  </a:cubicBezTo>
                  <a:cubicBezTo>
                    <a:pt x="11598" y="5810"/>
                    <a:pt x="11312" y="5525"/>
                    <a:pt x="10966" y="5525"/>
                  </a:cubicBezTo>
                  <a:lnTo>
                    <a:pt x="10788" y="5525"/>
                  </a:lnTo>
                  <a:lnTo>
                    <a:pt x="11598" y="2048"/>
                  </a:lnTo>
                  <a:cubicBezTo>
                    <a:pt x="11740" y="1393"/>
                    <a:pt x="11252" y="762"/>
                    <a:pt x="10562" y="762"/>
                  </a:cubicBezTo>
                  <a:lnTo>
                    <a:pt x="7252" y="762"/>
                  </a:lnTo>
                  <a:cubicBezTo>
                    <a:pt x="7156" y="762"/>
                    <a:pt x="7085" y="834"/>
                    <a:pt x="7085" y="929"/>
                  </a:cubicBezTo>
                  <a:cubicBezTo>
                    <a:pt x="7085" y="1012"/>
                    <a:pt x="7156" y="1096"/>
                    <a:pt x="7252" y="1096"/>
                  </a:cubicBezTo>
                  <a:lnTo>
                    <a:pt x="10562" y="1096"/>
                  </a:lnTo>
                  <a:cubicBezTo>
                    <a:pt x="11026" y="1096"/>
                    <a:pt x="11359" y="1524"/>
                    <a:pt x="11252" y="1953"/>
                  </a:cubicBezTo>
                  <a:lnTo>
                    <a:pt x="10431" y="5525"/>
                  </a:lnTo>
                  <a:lnTo>
                    <a:pt x="9847" y="5525"/>
                  </a:lnTo>
                  <a:cubicBezTo>
                    <a:pt x="9943" y="5144"/>
                    <a:pt x="10585" y="2369"/>
                    <a:pt x="10705" y="1869"/>
                  </a:cubicBezTo>
                  <a:cubicBezTo>
                    <a:pt x="10728" y="1762"/>
                    <a:pt x="10645" y="1655"/>
                    <a:pt x="10538" y="1655"/>
                  </a:cubicBezTo>
                  <a:lnTo>
                    <a:pt x="2858" y="1655"/>
                  </a:lnTo>
                  <a:lnTo>
                    <a:pt x="2668" y="1096"/>
                  </a:lnTo>
                  <a:lnTo>
                    <a:pt x="6621" y="1096"/>
                  </a:lnTo>
                  <a:cubicBezTo>
                    <a:pt x="6716" y="1096"/>
                    <a:pt x="6787" y="1012"/>
                    <a:pt x="6787" y="929"/>
                  </a:cubicBezTo>
                  <a:cubicBezTo>
                    <a:pt x="6787" y="834"/>
                    <a:pt x="6716" y="762"/>
                    <a:pt x="6621" y="762"/>
                  </a:cubicBezTo>
                  <a:lnTo>
                    <a:pt x="2549" y="762"/>
                  </a:lnTo>
                  <a:cubicBezTo>
                    <a:pt x="2394" y="334"/>
                    <a:pt x="1965" y="0"/>
                    <a:pt x="14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6" name="Google Shape;3056;p54"/>
          <p:cNvGrpSpPr/>
          <p:nvPr/>
        </p:nvGrpSpPr>
        <p:grpSpPr>
          <a:xfrm>
            <a:off x="1241475" y="2370986"/>
            <a:ext cx="406136" cy="406417"/>
            <a:chOff x="4206763" y="2450951"/>
            <a:chExt cx="322151" cy="322374"/>
          </a:xfrm>
        </p:grpSpPr>
        <p:sp>
          <p:nvSpPr>
            <p:cNvPr id="3057" name="Google Shape;3057;p54"/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4"/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9" name="Google Shape;3059;p54"/>
          <p:cNvGrpSpPr/>
          <p:nvPr/>
        </p:nvGrpSpPr>
        <p:grpSpPr>
          <a:xfrm>
            <a:off x="1268417" y="1646970"/>
            <a:ext cx="352382" cy="448475"/>
            <a:chOff x="7594288" y="2415259"/>
            <a:chExt cx="279513" cy="355735"/>
          </a:xfrm>
        </p:grpSpPr>
        <p:sp>
          <p:nvSpPr>
            <p:cNvPr id="3060" name="Google Shape;3060;p54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4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4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4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4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4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6" name="Google Shape;3066;p54"/>
          <p:cNvSpPr/>
          <p:nvPr/>
        </p:nvSpPr>
        <p:spPr>
          <a:xfrm>
            <a:off x="1059108" y="3793293"/>
            <a:ext cx="523200" cy="52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7" name="Google Shape;3067;p54"/>
          <p:cNvGrpSpPr/>
          <p:nvPr/>
        </p:nvGrpSpPr>
        <p:grpSpPr>
          <a:xfrm>
            <a:off x="1239905" y="3881305"/>
            <a:ext cx="409424" cy="347173"/>
            <a:chOff x="2661459" y="2015001"/>
            <a:chExt cx="322508" cy="273494"/>
          </a:xfrm>
        </p:grpSpPr>
        <p:sp>
          <p:nvSpPr>
            <p:cNvPr id="3068" name="Google Shape;3068;p54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4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0" name="Google Shape;3070;p54"/>
          <p:cNvSpPr txBox="1">
            <a:spLocks noGrp="1"/>
          </p:cNvSpPr>
          <p:nvPr>
            <p:ph type="title" idx="4294967295"/>
          </p:nvPr>
        </p:nvSpPr>
        <p:spPr>
          <a:xfrm>
            <a:off x="1800000" y="1608700"/>
            <a:ext cx="10785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Prompt"/>
                <a:ea typeface="Prompt"/>
                <a:cs typeface="Prompt"/>
                <a:sym typeface="Prompt"/>
              </a:rPr>
              <a:t>35%</a:t>
            </a:r>
            <a:endParaRPr sz="2400" b="1">
              <a:solidFill>
                <a:schemeClr val="accent1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071" name="Google Shape;3071;p54"/>
          <p:cNvSpPr txBox="1">
            <a:spLocks noGrp="1"/>
          </p:cNvSpPr>
          <p:nvPr>
            <p:ph type="title" idx="4294967295"/>
          </p:nvPr>
        </p:nvSpPr>
        <p:spPr>
          <a:xfrm>
            <a:off x="1800000" y="2337125"/>
            <a:ext cx="10785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2"/>
                </a:solidFill>
                <a:latin typeface="Prompt"/>
                <a:ea typeface="Prompt"/>
                <a:cs typeface="Prompt"/>
                <a:sym typeface="Prompt"/>
              </a:rPr>
              <a:t>10%</a:t>
            </a:r>
            <a:endParaRPr sz="2400" b="1">
              <a:solidFill>
                <a:schemeClr val="lt2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072" name="Google Shape;3072;p54"/>
          <p:cNvSpPr txBox="1">
            <a:spLocks noGrp="1"/>
          </p:cNvSpPr>
          <p:nvPr>
            <p:ph type="title" idx="4294967295"/>
          </p:nvPr>
        </p:nvSpPr>
        <p:spPr>
          <a:xfrm>
            <a:off x="1800000" y="3065550"/>
            <a:ext cx="10785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3"/>
                </a:solidFill>
                <a:latin typeface="Prompt"/>
                <a:ea typeface="Prompt"/>
                <a:cs typeface="Prompt"/>
                <a:sym typeface="Prompt"/>
              </a:rPr>
              <a:t>10%</a:t>
            </a:r>
            <a:endParaRPr sz="2400" b="1">
              <a:solidFill>
                <a:schemeClr val="accent3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073" name="Google Shape;3073;p54"/>
          <p:cNvSpPr txBox="1">
            <a:spLocks noGrp="1"/>
          </p:cNvSpPr>
          <p:nvPr>
            <p:ph type="title" idx="4294967295"/>
          </p:nvPr>
        </p:nvSpPr>
        <p:spPr>
          <a:xfrm>
            <a:off x="1800000" y="3805888"/>
            <a:ext cx="10785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4"/>
                </a:solidFill>
                <a:latin typeface="Prompt"/>
                <a:ea typeface="Prompt"/>
                <a:cs typeface="Prompt"/>
                <a:sym typeface="Prompt"/>
              </a:rPr>
              <a:t>45%</a:t>
            </a:r>
            <a:endParaRPr sz="2400" b="1">
              <a:solidFill>
                <a:schemeClr val="accent4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074" name="Google Shape;3074;p54"/>
          <p:cNvSpPr txBox="1">
            <a:spLocks noGrp="1"/>
          </p:cNvSpPr>
          <p:nvPr>
            <p:ph type="title"/>
          </p:nvPr>
        </p:nvSpPr>
        <p:spPr>
          <a:xfrm>
            <a:off x="720000" y="537275"/>
            <a:ext cx="7704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numbers</a:t>
            </a:r>
            <a:endParaRPr/>
          </a:p>
        </p:txBody>
      </p:sp>
      <p:pic>
        <p:nvPicPr>
          <p:cNvPr id="3075" name="Google Shape;3075;p54" title="Points scored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2897" r="10830"/>
          <a:stretch/>
        </p:blipFill>
        <p:spPr>
          <a:xfrm>
            <a:off x="4714138" y="1406143"/>
            <a:ext cx="3139875" cy="2545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Google Shape;3076;p54"/>
          <p:cNvSpPr txBox="1">
            <a:spLocks noGrp="1"/>
          </p:cNvSpPr>
          <p:nvPr>
            <p:ph type="subTitle" idx="4294967295"/>
          </p:nvPr>
        </p:nvSpPr>
        <p:spPr>
          <a:xfrm>
            <a:off x="2604650" y="1608700"/>
            <a:ext cx="18288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Nanum Gothic"/>
                <a:ea typeface="Nanum Gothic"/>
                <a:cs typeface="Nanum Gothic"/>
                <a:sym typeface="Nanum Gothic"/>
              </a:rPr>
              <a:t>People</a:t>
            </a:r>
            <a:endParaRPr sz="1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7" name="Google Shape;3077;p54"/>
          <p:cNvSpPr txBox="1">
            <a:spLocks noGrp="1"/>
          </p:cNvSpPr>
          <p:nvPr>
            <p:ph type="subTitle" idx="4294967295"/>
          </p:nvPr>
        </p:nvSpPr>
        <p:spPr>
          <a:xfrm>
            <a:off x="2604650" y="2337125"/>
            <a:ext cx="18288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Nanum Gothic"/>
                <a:ea typeface="Nanum Gothic"/>
                <a:cs typeface="Nanum Gothic"/>
                <a:sym typeface="Nanum Gothic"/>
              </a:rPr>
              <a:t>Market</a:t>
            </a:r>
            <a:endParaRPr sz="1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8" name="Google Shape;3078;p54"/>
          <p:cNvSpPr txBox="1">
            <a:spLocks noGrp="1"/>
          </p:cNvSpPr>
          <p:nvPr>
            <p:ph type="subTitle" idx="4294967295"/>
          </p:nvPr>
        </p:nvSpPr>
        <p:spPr>
          <a:xfrm>
            <a:off x="2604650" y="3065550"/>
            <a:ext cx="18288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Nanum Gothic"/>
                <a:ea typeface="Nanum Gothic"/>
                <a:cs typeface="Nanum Gothic"/>
                <a:sym typeface="Nanum Gothic"/>
              </a:rPr>
              <a:t>Retail</a:t>
            </a:r>
            <a:endParaRPr sz="1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9" name="Google Shape;3079;p54"/>
          <p:cNvSpPr txBox="1">
            <a:spLocks noGrp="1"/>
          </p:cNvSpPr>
          <p:nvPr>
            <p:ph type="subTitle" idx="4294967295"/>
          </p:nvPr>
        </p:nvSpPr>
        <p:spPr>
          <a:xfrm>
            <a:off x="2604650" y="3805888"/>
            <a:ext cx="18288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Nanum Gothic"/>
                <a:ea typeface="Nanum Gothic"/>
                <a:cs typeface="Nanum Gothic"/>
                <a:sym typeface="Nanum Gothic"/>
              </a:rPr>
              <a:t>Sales</a:t>
            </a:r>
            <a:endParaRPr sz="14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0" name="Google Shape;3080;p54"/>
          <p:cNvSpPr txBox="1"/>
          <p:nvPr/>
        </p:nvSpPr>
        <p:spPr>
          <a:xfrm>
            <a:off x="4495475" y="4044493"/>
            <a:ext cx="3577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3434"/>
                </a:solidFill>
                <a:latin typeface="Nanum Gothic"/>
                <a:ea typeface="Nanum Gothic"/>
                <a:cs typeface="Nanum Gothic"/>
                <a:sym typeface="Nanum Gothic"/>
              </a:rPr>
              <a:t>To modify this graph, click on it, follow the link, change the data and paste the new graph here</a:t>
            </a:r>
            <a:endParaRPr sz="1200">
              <a:solidFill>
                <a:srgbClr val="34343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p55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361" y="1365725"/>
            <a:ext cx="4217476" cy="2605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6" name="Google Shape;3086;p55"/>
          <p:cNvGrpSpPr/>
          <p:nvPr/>
        </p:nvGrpSpPr>
        <p:grpSpPr>
          <a:xfrm>
            <a:off x="1042998" y="1594813"/>
            <a:ext cx="928675" cy="457309"/>
            <a:chOff x="943300" y="1438232"/>
            <a:chExt cx="1104645" cy="537821"/>
          </a:xfrm>
        </p:grpSpPr>
        <p:sp>
          <p:nvSpPr>
            <p:cNvPr id="3087" name="Google Shape;3087;p55"/>
            <p:cNvSpPr/>
            <p:nvPr/>
          </p:nvSpPr>
          <p:spPr>
            <a:xfrm rot="-5400000">
              <a:off x="1220650" y="1188703"/>
              <a:ext cx="510000" cy="1064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5"/>
            <p:cNvSpPr/>
            <p:nvPr/>
          </p:nvSpPr>
          <p:spPr>
            <a:xfrm rot="-5400000">
              <a:off x="1260595" y="1160882"/>
              <a:ext cx="510000" cy="1064700"/>
            </a:xfrm>
            <a:prstGeom prst="rect">
              <a:avLst/>
            </a:prstGeom>
            <a:solidFill>
              <a:schemeClr val="accent4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9" name="Google Shape;3089;p55"/>
          <p:cNvGrpSpPr/>
          <p:nvPr/>
        </p:nvGrpSpPr>
        <p:grpSpPr>
          <a:xfrm>
            <a:off x="1042998" y="2924913"/>
            <a:ext cx="928675" cy="457309"/>
            <a:chOff x="943300" y="1438232"/>
            <a:chExt cx="1104645" cy="537821"/>
          </a:xfrm>
        </p:grpSpPr>
        <p:sp>
          <p:nvSpPr>
            <p:cNvPr id="3090" name="Google Shape;3090;p55"/>
            <p:cNvSpPr/>
            <p:nvPr/>
          </p:nvSpPr>
          <p:spPr>
            <a:xfrm rot="-5400000">
              <a:off x="1220650" y="1188703"/>
              <a:ext cx="510000" cy="106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5"/>
            <p:cNvSpPr/>
            <p:nvPr/>
          </p:nvSpPr>
          <p:spPr>
            <a:xfrm rot="-5400000">
              <a:off x="1260595" y="1160882"/>
              <a:ext cx="510000" cy="10647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2" name="Google Shape;3092;p55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growth</a:t>
            </a:r>
            <a:endParaRPr/>
          </a:p>
        </p:txBody>
      </p:sp>
      <p:sp>
        <p:nvSpPr>
          <p:cNvPr id="3093" name="Google Shape;3093;p55"/>
          <p:cNvSpPr txBox="1">
            <a:spLocks noGrp="1"/>
          </p:cNvSpPr>
          <p:nvPr>
            <p:ph type="subTitle" idx="4294967295"/>
          </p:nvPr>
        </p:nvSpPr>
        <p:spPr>
          <a:xfrm>
            <a:off x="1577150" y="1590500"/>
            <a:ext cx="1761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Prompt"/>
                <a:ea typeface="Prompt"/>
                <a:cs typeface="Prompt"/>
                <a:sym typeface="Prompt"/>
              </a:rPr>
              <a:t>200%</a:t>
            </a:r>
            <a:endParaRPr sz="2100" b="1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094" name="Google Shape;3094;p55"/>
          <p:cNvSpPr txBox="1">
            <a:spLocks noGrp="1"/>
          </p:cNvSpPr>
          <p:nvPr>
            <p:ph type="subTitle" idx="4294967295"/>
          </p:nvPr>
        </p:nvSpPr>
        <p:spPr>
          <a:xfrm>
            <a:off x="1043000" y="2123900"/>
            <a:ext cx="22956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Despite being red, Mars is actually a cold place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5" name="Google Shape;3095;p55"/>
          <p:cNvSpPr txBox="1">
            <a:spLocks noGrp="1"/>
          </p:cNvSpPr>
          <p:nvPr>
            <p:ph type="subTitle" idx="4294967295"/>
          </p:nvPr>
        </p:nvSpPr>
        <p:spPr>
          <a:xfrm>
            <a:off x="1577150" y="2924850"/>
            <a:ext cx="1761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Prompt"/>
                <a:ea typeface="Prompt"/>
                <a:cs typeface="Prompt"/>
                <a:sym typeface="Prompt"/>
              </a:rPr>
              <a:t>100%</a:t>
            </a:r>
            <a:endParaRPr sz="2100" b="1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096" name="Google Shape;3096;p55"/>
          <p:cNvSpPr txBox="1">
            <a:spLocks noGrp="1"/>
          </p:cNvSpPr>
          <p:nvPr>
            <p:ph type="subTitle" idx="4294967295"/>
          </p:nvPr>
        </p:nvSpPr>
        <p:spPr>
          <a:xfrm>
            <a:off x="1043000" y="3458250"/>
            <a:ext cx="22956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Saturn is composed of hydrogen and helium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7" name="Google Shape;3097;p55"/>
          <p:cNvSpPr txBox="1"/>
          <p:nvPr/>
        </p:nvSpPr>
        <p:spPr>
          <a:xfrm>
            <a:off x="4034488" y="4044493"/>
            <a:ext cx="3577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To modify this graph, click on it, follow the link, change the data and paste the new graph here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38"/>
          <p:cNvSpPr txBox="1">
            <a:spLocks noGrp="1"/>
          </p:cNvSpPr>
          <p:nvPr>
            <p:ph type="subTitle" idx="1"/>
          </p:nvPr>
        </p:nvSpPr>
        <p:spPr>
          <a:xfrm>
            <a:off x="720000" y="1155325"/>
            <a:ext cx="77040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what you’ll find in this </a:t>
            </a:r>
            <a:r>
              <a:rPr lang="en" b="1">
                <a:uFill>
                  <a:noFill/>
                </a:uFill>
                <a:hlinkClick r:id="rId3"/>
              </a:rPr>
              <a:t>Slidesgo</a:t>
            </a:r>
            <a:r>
              <a:rPr lang="en" b="1"/>
              <a:t> </a:t>
            </a:r>
            <a:r>
              <a:rPr lang="en"/>
              <a:t>template: </a:t>
            </a: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/>
              <a:t>A slide structure based on a company profile presentation, which you can easily adapt to your needs. For more info on how to edit the template, please visit </a:t>
            </a:r>
            <a:r>
              <a:rPr lang="en" b="1">
                <a:uFill>
                  <a:noFill/>
                </a:uFill>
                <a:hlinkClick r:id="rId4"/>
              </a:rPr>
              <a:t>Slidesgo School</a:t>
            </a:r>
            <a:r>
              <a:rPr lang="en"/>
              <a:t> or read our </a:t>
            </a:r>
            <a:r>
              <a:rPr lang="en" b="1">
                <a:uFill>
                  <a:noFill/>
                </a:uFill>
                <a:hlinkClick r:id="rId5"/>
              </a:rPr>
              <a:t>FAQs</a:t>
            </a:r>
            <a:r>
              <a:rPr lang="en"/>
              <a:t>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/>
              <a:t>An assortment of pictures and illustrations that are suitable for use in the presentation can be found in the two </a:t>
            </a:r>
            <a:r>
              <a:rPr lang="en" b="1"/>
              <a:t>a</a:t>
            </a:r>
            <a:r>
              <a:rPr lang="en" b="1">
                <a:uFill>
                  <a:noFill/>
                </a:uFill>
                <a:hlinkClick r:id="rId6" action="ppaction://hlinksldjump"/>
              </a:rPr>
              <a:t>lternative resources</a:t>
            </a:r>
            <a:r>
              <a:rPr lang="en"/>
              <a:t> slides.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7" action="ppaction://hlinksldjump"/>
              </a:rPr>
              <a:t>thanks</a:t>
            </a:r>
            <a:r>
              <a:rPr lang="en">
                <a:uFill>
                  <a:noFill/>
                </a:uFill>
                <a:hlinkClick r:id="rId7" action="ppaction://hlinksldjump"/>
              </a:rPr>
              <a:t> </a:t>
            </a:r>
            <a:r>
              <a:rPr lang="en"/>
              <a:t>slide, which you must keep so that proper credits for our design are given.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/>
              <a:t>A </a:t>
            </a:r>
            <a:r>
              <a:rPr lang="en" b="1">
                <a:uFill>
                  <a:noFill/>
                </a:uFill>
                <a:hlinkClick r:id="rId8" action="ppaction://hlinksldjump"/>
              </a:rPr>
              <a:t>resources</a:t>
            </a:r>
            <a:r>
              <a:rPr lang="en">
                <a:uFill>
                  <a:noFill/>
                </a:uFill>
                <a:hlinkClick r:id="rId8" action="ppaction://hlinksldjump"/>
              </a:rPr>
              <a:t> </a:t>
            </a:r>
            <a:r>
              <a:rPr lang="en"/>
              <a:t>slide, where you’ll find links to all the elements used in the template.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 b="1">
                <a:uFill>
                  <a:noFill/>
                </a:uFill>
                <a:hlinkClick r:id="" action="ppaction://noaction"/>
              </a:rPr>
              <a:t>Instructions for use</a:t>
            </a:r>
            <a:r>
              <a:rPr lang="en"/>
              <a:t>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/>
              <a:t>Final slides with: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/>
              <a:t>The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hlinkClick r:id="" action="ppaction://noaction"/>
              </a:rPr>
              <a:t>fonts and colors</a:t>
            </a:r>
            <a:r>
              <a:rPr lang="en"/>
              <a:t> used in the template.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/>
              <a:t>A selection of </a:t>
            </a:r>
            <a:r>
              <a:rPr lang="en" b="1">
                <a:uFill>
                  <a:noFill/>
                </a:uFill>
                <a:hlinkClick r:id="" action="ppaction://noaction"/>
              </a:rPr>
              <a:t>illustrations</a:t>
            </a:r>
            <a:r>
              <a:rPr lang="en"/>
              <a:t>. You can also customize and animate them as you wish with the online editor. Visit </a:t>
            </a:r>
            <a:r>
              <a:rPr lang="en" b="1">
                <a:uFill>
                  <a:noFill/>
                </a:uFill>
                <a:hlinkClick r:id="rId9"/>
              </a:rPr>
              <a:t>Stories by Freepik</a:t>
            </a:r>
            <a:r>
              <a:rPr lang="en"/>
              <a:t> to find more.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/>
              <a:t>More</a:t>
            </a:r>
            <a:r>
              <a:rPr lang="en">
                <a:uFill>
                  <a:noFill/>
                </a:uFill>
                <a:hlinkClick r:id="" action="ppaction://noaction"/>
              </a:rPr>
              <a:t> </a:t>
            </a:r>
            <a:r>
              <a:rPr lang="en" b="1">
                <a:uFill>
                  <a:noFill/>
                </a:uFill>
                <a:hlinkClick r:id="" action="ppaction://noaction"/>
              </a:rPr>
              <a:t>infographic resources</a:t>
            </a:r>
            <a:r>
              <a:rPr lang="en"/>
              <a:t>, whose size and color can be edited. </a:t>
            </a:r>
            <a:endParaRPr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AutoNum type="arabicPeriod"/>
            </a:pPr>
            <a:r>
              <a:rPr lang="en"/>
              <a:t>Sets of </a:t>
            </a:r>
            <a:r>
              <a:rPr lang="en" b="1">
                <a:uFill>
                  <a:noFill/>
                </a:uFill>
                <a:hlinkClick r:id="" action="ppaction://noaction"/>
              </a:rPr>
              <a:t>customizable icons</a:t>
            </a:r>
            <a:r>
              <a:rPr lang="en"/>
              <a:t> of the following themes: general, business, avatar, creative process, education, help &amp; support, medical, nature, performing arts, SEO &amp; marketing, and teamwork.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2676" name="Google Shape;2676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Google Shape;3102;p56"/>
          <p:cNvSpPr txBox="1">
            <a:spLocks noGrp="1"/>
          </p:cNvSpPr>
          <p:nvPr>
            <p:ph type="title"/>
          </p:nvPr>
        </p:nvSpPr>
        <p:spPr>
          <a:xfrm>
            <a:off x="1540050" y="539500"/>
            <a:ext cx="6063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57"/>
          <p:cNvSpPr/>
          <p:nvPr/>
        </p:nvSpPr>
        <p:spPr>
          <a:xfrm>
            <a:off x="4406728" y="2172151"/>
            <a:ext cx="216900" cy="216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8" name="Google Shape;3108;p57"/>
          <p:cNvGrpSpPr/>
          <p:nvPr/>
        </p:nvGrpSpPr>
        <p:grpSpPr>
          <a:xfrm>
            <a:off x="1308687" y="1843797"/>
            <a:ext cx="805085" cy="797526"/>
            <a:chOff x="946275" y="1810925"/>
            <a:chExt cx="1112918" cy="1102317"/>
          </a:xfrm>
        </p:grpSpPr>
        <p:sp>
          <p:nvSpPr>
            <p:cNvPr id="3109" name="Google Shape;3109;p57"/>
            <p:cNvSpPr/>
            <p:nvPr/>
          </p:nvSpPr>
          <p:spPr>
            <a:xfrm>
              <a:off x="946275" y="1810925"/>
              <a:ext cx="1067400" cy="1067400"/>
            </a:xfrm>
            <a:prstGeom prst="rect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7"/>
            <p:cNvSpPr/>
            <p:nvPr/>
          </p:nvSpPr>
          <p:spPr>
            <a:xfrm>
              <a:off x="991793" y="1845842"/>
              <a:ext cx="1067400" cy="10674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1" name="Google Shape;3111;p57"/>
          <p:cNvGrpSpPr/>
          <p:nvPr/>
        </p:nvGrpSpPr>
        <p:grpSpPr>
          <a:xfrm>
            <a:off x="5117518" y="1894246"/>
            <a:ext cx="798735" cy="802091"/>
            <a:chOff x="6976325" y="1769698"/>
            <a:chExt cx="1104140" cy="1108627"/>
          </a:xfrm>
        </p:grpSpPr>
        <p:sp>
          <p:nvSpPr>
            <p:cNvPr id="3112" name="Google Shape;3112;p57"/>
            <p:cNvSpPr/>
            <p:nvPr/>
          </p:nvSpPr>
          <p:spPr>
            <a:xfrm>
              <a:off x="6976325" y="1810925"/>
              <a:ext cx="1067400" cy="10674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7"/>
            <p:cNvSpPr/>
            <p:nvPr/>
          </p:nvSpPr>
          <p:spPr>
            <a:xfrm>
              <a:off x="7013065" y="1769698"/>
              <a:ext cx="1067400" cy="10674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4" name="Google Shape;3114;p57"/>
          <p:cNvGrpSpPr/>
          <p:nvPr/>
        </p:nvGrpSpPr>
        <p:grpSpPr>
          <a:xfrm>
            <a:off x="3223844" y="1867697"/>
            <a:ext cx="816538" cy="825514"/>
            <a:chOff x="4031288" y="1847725"/>
            <a:chExt cx="1128750" cy="1141000"/>
          </a:xfrm>
        </p:grpSpPr>
        <p:sp>
          <p:nvSpPr>
            <p:cNvPr id="3115" name="Google Shape;3115;p57"/>
            <p:cNvSpPr/>
            <p:nvPr/>
          </p:nvSpPr>
          <p:spPr>
            <a:xfrm>
              <a:off x="4092638" y="1847725"/>
              <a:ext cx="1067400" cy="1067400"/>
            </a:xfrm>
            <a:prstGeom prst="rect">
              <a:avLst/>
            </a:prstGeom>
            <a:solidFill>
              <a:srgbClr val="FF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7"/>
            <p:cNvSpPr/>
            <p:nvPr/>
          </p:nvSpPr>
          <p:spPr>
            <a:xfrm>
              <a:off x="4031288" y="1921325"/>
              <a:ext cx="1067400" cy="10674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17" name="Google Shape;3117;p57"/>
          <p:cNvCxnSpPr/>
          <p:nvPr/>
        </p:nvCxnSpPr>
        <p:spPr>
          <a:xfrm>
            <a:off x="4155617" y="2283422"/>
            <a:ext cx="846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18" name="Google Shape;3118;p57"/>
          <p:cNvGrpSpPr/>
          <p:nvPr/>
        </p:nvGrpSpPr>
        <p:grpSpPr>
          <a:xfrm>
            <a:off x="7076110" y="1894246"/>
            <a:ext cx="811423" cy="802091"/>
            <a:chOff x="6976325" y="1769698"/>
            <a:chExt cx="1121679" cy="1108627"/>
          </a:xfrm>
        </p:grpSpPr>
        <p:sp>
          <p:nvSpPr>
            <p:cNvPr id="3119" name="Google Shape;3119;p57"/>
            <p:cNvSpPr/>
            <p:nvPr/>
          </p:nvSpPr>
          <p:spPr>
            <a:xfrm>
              <a:off x="6976325" y="1810925"/>
              <a:ext cx="1067400" cy="1067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7"/>
            <p:cNvSpPr/>
            <p:nvPr/>
          </p:nvSpPr>
          <p:spPr>
            <a:xfrm>
              <a:off x="7030604" y="1769698"/>
              <a:ext cx="1067400" cy="10674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1" name="Google Shape;3121;p57"/>
          <p:cNvSpPr/>
          <p:nvPr/>
        </p:nvSpPr>
        <p:spPr>
          <a:xfrm>
            <a:off x="2451827" y="2172151"/>
            <a:ext cx="216900" cy="216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2" name="Google Shape;3122;p57"/>
          <p:cNvCxnSpPr/>
          <p:nvPr/>
        </p:nvCxnSpPr>
        <p:spPr>
          <a:xfrm>
            <a:off x="2245367" y="2285760"/>
            <a:ext cx="846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3" name="Google Shape;3123;p57"/>
          <p:cNvSpPr/>
          <p:nvPr/>
        </p:nvSpPr>
        <p:spPr>
          <a:xfrm>
            <a:off x="6476241" y="2177463"/>
            <a:ext cx="216900" cy="21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4" name="Google Shape;3124;p57"/>
          <p:cNvCxnSpPr/>
          <p:nvPr/>
        </p:nvCxnSpPr>
        <p:spPr>
          <a:xfrm>
            <a:off x="6072730" y="2288735"/>
            <a:ext cx="846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5" name="Google Shape;3125;p5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projects</a:t>
            </a:r>
            <a:endParaRPr/>
          </a:p>
        </p:txBody>
      </p:sp>
      <p:sp>
        <p:nvSpPr>
          <p:cNvPr id="3126" name="Google Shape;3126;p57"/>
          <p:cNvSpPr txBox="1">
            <a:spLocks noGrp="1"/>
          </p:cNvSpPr>
          <p:nvPr>
            <p:ph type="subTitle" idx="1"/>
          </p:nvPr>
        </p:nvSpPr>
        <p:spPr>
          <a:xfrm>
            <a:off x="756675" y="3260420"/>
            <a:ext cx="17985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3127" name="Google Shape;3127;p57"/>
          <p:cNvSpPr txBox="1">
            <a:spLocks noGrp="1"/>
          </p:cNvSpPr>
          <p:nvPr>
            <p:ph type="subTitle" idx="2"/>
          </p:nvPr>
        </p:nvSpPr>
        <p:spPr>
          <a:xfrm>
            <a:off x="756675" y="2841450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128" name="Google Shape;3128;p57"/>
          <p:cNvSpPr txBox="1">
            <a:spLocks noGrp="1"/>
          </p:cNvSpPr>
          <p:nvPr>
            <p:ph type="subTitle" idx="3"/>
          </p:nvPr>
        </p:nvSpPr>
        <p:spPr>
          <a:xfrm>
            <a:off x="2700725" y="3260420"/>
            <a:ext cx="17985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3129" name="Google Shape;3129;p57"/>
          <p:cNvSpPr txBox="1">
            <a:spLocks noGrp="1"/>
          </p:cNvSpPr>
          <p:nvPr>
            <p:ph type="subTitle" idx="4"/>
          </p:nvPr>
        </p:nvSpPr>
        <p:spPr>
          <a:xfrm>
            <a:off x="2700725" y="2841450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130" name="Google Shape;3130;p57"/>
          <p:cNvSpPr txBox="1">
            <a:spLocks noGrp="1"/>
          </p:cNvSpPr>
          <p:nvPr>
            <p:ph type="subTitle" idx="5"/>
          </p:nvPr>
        </p:nvSpPr>
        <p:spPr>
          <a:xfrm>
            <a:off x="4644775" y="3260420"/>
            <a:ext cx="17985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entire Solar System</a:t>
            </a:r>
            <a:endParaRPr/>
          </a:p>
        </p:txBody>
      </p:sp>
      <p:sp>
        <p:nvSpPr>
          <p:cNvPr id="3131" name="Google Shape;3131;p57"/>
          <p:cNvSpPr txBox="1">
            <a:spLocks noGrp="1"/>
          </p:cNvSpPr>
          <p:nvPr>
            <p:ph type="subTitle" idx="6"/>
          </p:nvPr>
        </p:nvSpPr>
        <p:spPr>
          <a:xfrm>
            <a:off x="4644775" y="2841450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3132" name="Google Shape;3132;p57"/>
          <p:cNvSpPr txBox="1">
            <a:spLocks noGrp="1"/>
          </p:cNvSpPr>
          <p:nvPr>
            <p:ph type="subTitle" idx="7"/>
          </p:nvPr>
        </p:nvSpPr>
        <p:spPr>
          <a:xfrm>
            <a:off x="6588825" y="3260420"/>
            <a:ext cx="17985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3133" name="Google Shape;3133;p57"/>
          <p:cNvSpPr txBox="1">
            <a:spLocks noGrp="1"/>
          </p:cNvSpPr>
          <p:nvPr>
            <p:ph type="subTitle" idx="8"/>
          </p:nvPr>
        </p:nvSpPr>
        <p:spPr>
          <a:xfrm>
            <a:off x="6588825" y="2841450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134" name="Google Shape;3134;p57"/>
          <p:cNvSpPr txBox="1">
            <a:spLocks noGrp="1"/>
          </p:cNvSpPr>
          <p:nvPr>
            <p:ph type="subTitle" idx="9"/>
          </p:nvPr>
        </p:nvSpPr>
        <p:spPr>
          <a:xfrm>
            <a:off x="756675" y="2017563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135" name="Google Shape;3135;p57"/>
          <p:cNvSpPr txBox="1">
            <a:spLocks noGrp="1"/>
          </p:cNvSpPr>
          <p:nvPr>
            <p:ph type="subTitle" idx="13"/>
          </p:nvPr>
        </p:nvSpPr>
        <p:spPr>
          <a:xfrm>
            <a:off x="2700725" y="2017563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136" name="Google Shape;3136;p57"/>
          <p:cNvSpPr txBox="1">
            <a:spLocks noGrp="1"/>
          </p:cNvSpPr>
          <p:nvPr>
            <p:ph type="subTitle" idx="14"/>
          </p:nvPr>
        </p:nvSpPr>
        <p:spPr>
          <a:xfrm>
            <a:off x="4644775" y="2017563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137" name="Google Shape;3137;p57"/>
          <p:cNvSpPr txBox="1">
            <a:spLocks noGrp="1"/>
          </p:cNvSpPr>
          <p:nvPr>
            <p:ph type="subTitle" idx="15"/>
          </p:nvPr>
        </p:nvSpPr>
        <p:spPr>
          <a:xfrm>
            <a:off x="6588825" y="2017563"/>
            <a:ext cx="17985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58"/>
          <p:cNvSpPr/>
          <p:nvPr/>
        </p:nvSpPr>
        <p:spPr>
          <a:xfrm rot="-5400000">
            <a:off x="6419975" y="1535700"/>
            <a:ext cx="84300" cy="313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58"/>
          <p:cNvSpPr/>
          <p:nvPr/>
        </p:nvSpPr>
        <p:spPr>
          <a:xfrm>
            <a:off x="1321525" y="500"/>
            <a:ext cx="6029400" cy="268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5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testimonials</a:t>
            </a:r>
            <a:endParaRPr/>
          </a:p>
        </p:txBody>
      </p:sp>
      <p:sp>
        <p:nvSpPr>
          <p:cNvPr id="3145" name="Google Shape;3145;p58"/>
          <p:cNvSpPr txBox="1">
            <a:spLocks noGrp="1"/>
          </p:cNvSpPr>
          <p:nvPr>
            <p:ph type="subTitle" idx="3"/>
          </p:nvPr>
        </p:nvSpPr>
        <p:spPr>
          <a:xfrm>
            <a:off x="1143025" y="3353525"/>
            <a:ext cx="30777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—Helena James</a:t>
            </a:r>
            <a:endParaRPr/>
          </a:p>
        </p:txBody>
      </p:sp>
      <p:sp>
        <p:nvSpPr>
          <p:cNvPr id="3146" name="Google Shape;3146;p58"/>
          <p:cNvSpPr txBox="1">
            <a:spLocks noGrp="1"/>
          </p:cNvSpPr>
          <p:nvPr>
            <p:ph type="subTitle" idx="4"/>
          </p:nvPr>
        </p:nvSpPr>
        <p:spPr>
          <a:xfrm>
            <a:off x="4923275" y="3353525"/>
            <a:ext cx="3077700" cy="2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—Jenna Doe</a:t>
            </a:r>
            <a:endParaRPr/>
          </a:p>
        </p:txBody>
      </p:sp>
      <p:sp>
        <p:nvSpPr>
          <p:cNvPr id="3147" name="Google Shape;3147;p58"/>
          <p:cNvSpPr/>
          <p:nvPr/>
        </p:nvSpPr>
        <p:spPr>
          <a:xfrm rot="-5400000">
            <a:off x="2639725" y="1535700"/>
            <a:ext cx="84300" cy="313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58"/>
          <p:cNvSpPr txBox="1">
            <a:spLocks noGrp="1"/>
          </p:cNvSpPr>
          <p:nvPr>
            <p:ph type="subTitle" idx="1"/>
          </p:nvPr>
        </p:nvSpPr>
        <p:spPr>
          <a:xfrm>
            <a:off x="1143025" y="1978425"/>
            <a:ext cx="30777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“Neptune is the farthest planet from the Sun and the fourth-largest”</a:t>
            </a:r>
            <a:endParaRPr/>
          </a:p>
        </p:txBody>
      </p:sp>
      <p:sp>
        <p:nvSpPr>
          <p:cNvPr id="3149" name="Google Shape;3149;p58"/>
          <p:cNvSpPr txBox="1">
            <a:spLocks noGrp="1"/>
          </p:cNvSpPr>
          <p:nvPr>
            <p:ph type="subTitle" idx="2"/>
          </p:nvPr>
        </p:nvSpPr>
        <p:spPr>
          <a:xfrm>
            <a:off x="4923275" y="1978425"/>
            <a:ext cx="30777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 actually a cold place. It’s full of iron oxide dust”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9"/>
          <p:cNvSpPr txBox="1">
            <a:spLocks noGrp="1"/>
          </p:cNvSpPr>
          <p:nvPr>
            <p:ph type="body" idx="1"/>
          </p:nvPr>
        </p:nvSpPr>
        <p:spPr>
          <a:xfrm>
            <a:off x="1572600" y="22692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mpt"/>
                <a:ea typeface="Prompt"/>
                <a:cs typeface="Prompt"/>
                <a:sym typeface="Prompt"/>
              </a:rPr>
              <a:t>This sentence is important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Google Shape;3159;p60"/>
          <p:cNvSpPr/>
          <p:nvPr/>
        </p:nvSpPr>
        <p:spPr>
          <a:xfrm>
            <a:off x="5495175" y="1490525"/>
            <a:ext cx="2308500" cy="2308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60"/>
          <p:cNvSpPr/>
          <p:nvPr/>
        </p:nvSpPr>
        <p:spPr>
          <a:xfrm>
            <a:off x="1340325" y="1357888"/>
            <a:ext cx="2379300" cy="2379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1" name="Google Shape;3161;p60"/>
          <p:cNvPicPr preferRelativeResize="0"/>
          <p:nvPr/>
        </p:nvPicPr>
        <p:blipFill rotWithShape="1">
          <a:blip r:embed="rId3">
            <a:alphaModFix/>
          </a:blip>
          <a:srcRect l="18876" r="9103"/>
          <a:stretch/>
        </p:blipFill>
        <p:spPr>
          <a:xfrm>
            <a:off x="1453375" y="1447288"/>
            <a:ext cx="2271600" cy="236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62" name="Google Shape;3162;p60"/>
          <p:cNvPicPr preferRelativeResize="0"/>
          <p:nvPr/>
        </p:nvPicPr>
        <p:blipFill rotWithShape="1">
          <a:blip r:embed="rId4">
            <a:alphaModFix/>
          </a:blip>
          <a:srcRect l="24556"/>
          <a:stretch/>
        </p:blipFill>
        <p:spPr>
          <a:xfrm>
            <a:off x="5287435" y="1393450"/>
            <a:ext cx="2379300" cy="236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63" name="Google Shape;3163;p60"/>
          <p:cNvSpPr txBox="1">
            <a:spLocks noGrp="1"/>
          </p:cNvSpPr>
          <p:nvPr>
            <p:ph type="subTitle" idx="1"/>
          </p:nvPr>
        </p:nvSpPr>
        <p:spPr>
          <a:xfrm>
            <a:off x="2289075" y="3374263"/>
            <a:ext cx="21963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3164" name="Google Shape;3164;p60"/>
          <p:cNvSpPr txBox="1">
            <a:spLocks noGrp="1"/>
          </p:cNvSpPr>
          <p:nvPr>
            <p:ph type="subTitle" idx="2"/>
          </p:nvPr>
        </p:nvSpPr>
        <p:spPr>
          <a:xfrm>
            <a:off x="4828264" y="3374275"/>
            <a:ext cx="21963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Neptune is the farthest planet from the Sun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61"/>
          <p:cNvSpPr/>
          <p:nvPr/>
        </p:nvSpPr>
        <p:spPr>
          <a:xfrm>
            <a:off x="1706350" y="1647569"/>
            <a:ext cx="1142100" cy="11421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61"/>
          <p:cNvSpPr/>
          <p:nvPr/>
        </p:nvSpPr>
        <p:spPr>
          <a:xfrm>
            <a:off x="4000941" y="1647569"/>
            <a:ext cx="1142100" cy="1142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61"/>
          <p:cNvSpPr/>
          <p:nvPr/>
        </p:nvSpPr>
        <p:spPr>
          <a:xfrm>
            <a:off x="6295545" y="1647569"/>
            <a:ext cx="1142100" cy="114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61"/>
          <p:cNvSpPr/>
          <p:nvPr/>
        </p:nvSpPr>
        <p:spPr>
          <a:xfrm>
            <a:off x="1968425" y="1912549"/>
            <a:ext cx="617946" cy="617946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3" name="Google Shape;3173;p61"/>
          <p:cNvGrpSpPr/>
          <p:nvPr/>
        </p:nvGrpSpPr>
        <p:grpSpPr>
          <a:xfrm>
            <a:off x="4263016" y="1893191"/>
            <a:ext cx="617951" cy="650851"/>
            <a:chOff x="870939" y="1975821"/>
            <a:chExt cx="332375" cy="350071"/>
          </a:xfrm>
        </p:grpSpPr>
        <p:sp>
          <p:nvSpPr>
            <p:cNvPr id="3174" name="Google Shape;3174;p61"/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1"/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1"/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1"/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61"/>
          <p:cNvGrpSpPr/>
          <p:nvPr/>
        </p:nvGrpSpPr>
        <p:grpSpPr>
          <a:xfrm>
            <a:off x="6596217" y="1890492"/>
            <a:ext cx="540768" cy="651629"/>
            <a:chOff x="4019984" y="3805393"/>
            <a:chExt cx="293704" cy="353954"/>
          </a:xfrm>
        </p:grpSpPr>
        <p:sp>
          <p:nvSpPr>
            <p:cNvPr id="3179" name="Google Shape;3179;p61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1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1" name="Google Shape;3181;p61"/>
          <p:cNvSpPr/>
          <p:nvPr/>
        </p:nvSpPr>
        <p:spPr>
          <a:xfrm>
            <a:off x="1706350" y="1623369"/>
            <a:ext cx="1142100" cy="11421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61"/>
          <p:cNvSpPr/>
          <p:nvPr/>
        </p:nvSpPr>
        <p:spPr>
          <a:xfrm>
            <a:off x="3961541" y="1623369"/>
            <a:ext cx="1142100" cy="11421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61"/>
          <p:cNvSpPr/>
          <p:nvPr/>
        </p:nvSpPr>
        <p:spPr>
          <a:xfrm>
            <a:off x="6295545" y="1623381"/>
            <a:ext cx="1142100" cy="11421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61"/>
          <p:cNvSpPr txBox="1">
            <a:spLocks noGrp="1"/>
          </p:cNvSpPr>
          <p:nvPr>
            <p:ph type="subTitle" idx="1"/>
          </p:nvPr>
        </p:nvSpPr>
        <p:spPr>
          <a:xfrm>
            <a:off x="1514700" y="3503547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very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3186" name="Google Shape;3186;p61"/>
          <p:cNvSpPr txBox="1">
            <a:spLocks noGrp="1"/>
          </p:cNvSpPr>
          <p:nvPr>
            <p:ph type="subTitle" idx="2"/>
          </p:nvPr>
        </p:nvSpPr>
        <p:spPr>
          <a:xfrm>
            <a:off x="1514700" y="3084089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187" name="Google Shape;3187;p61"/>
          <p:cNvSpPr txBox="1">
            <a:spLocks noGrp="1"/>
          </p:cNvSpPr>
          <p:nvPr>
            <p:ph type="subTitle" idx="3"/>
          </p:nvPr>
        </p:nvSpPr>
        <p:spPr>
          <a:xfrm>
            <a:off x="3729838" y="3503547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3188" name="Google Shape;3188;p61"/>
          <p:cNvSpPr txBox="1">
            <a:spLocks noGrp="1"/>
          </p:cNvSpPr>
          <p:nvPr>
            <p:ph type="subTitle" idx="4"/>
          </p:nvPr>
        </p:nvSpPr>
        <p:spPr>
          <a:xfrm>
            <a:off x="3729838" y="3084089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189" name="Google Shape;3189;p61"/>
          <p:cNvSpPr txBox="1">
            <a:spLocks noGrp="1"/>
          </p:cNvSpPr>
          <p:nvPr>
            <p:ph type="subTitle" idx="5"/>
          </p:nvPr>
        </p:nvSpPr>
        <p:spPr>
          <a:xfrm>
            <a:off x="5944988" y="3503547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3190" name="Google Shape;3190;p61"/>
          <p:cNvSpPr txBox="1">
            <a:spLocks noGrp="1"/>
          </p:cNvSpPr>
          <p:nvPr>
            <p:ph type="subTitle" idx="6"/>
          </p:nvPr>
        </p:nvSpPr>
        <p:spPr>
          <a:xfrm>
            <a:off x="5944988" y="3084089"/>
            <a:ext cx="16980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62"/>
          <p:cNvSpPr txBox="1">
            <a:spLocks noGrp="1"/>
          </p:cNvSpPr>
          <p:nvPr>
            <p:ph type="subTitle" idx="1"/>
          </p:nvPr>
        </p:nvSpPr>
        <p:spPr>
          <a:xfrm>
            <a:off x="1271650" y="4024525"/>
            <a:ext cx="17871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3196" name="Google Shape;3196;p62"/>
          <p:cNvSpPr/>
          <p:nvPr/>
        </p:nvSpPr>
        <p:spPr>
          <a:xfrm>
            <a:off x="1473846" y="2209475"/>
            <a:ext cx="1382700" cy="1586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62"/>
          <p:cNvSpPr/>
          <p:nvPr/>
        </p:nvSpPr>
        <p:spPr>
          <a:xfrm>
            <a:off x="3870622" y="2209475"/>
            <a:ext cx="1382700" cy="1586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62"/>
          <p:cNvSpPr/>
          <p:nvPr/>
        </p:nvSpPr>
        <p:spPr>
          <a:xfrm>
            <a:off x="6267405" y="2209475"/>
            <a:ext cx="1382700" cy="1586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62"/>
          <p:cNvSpPr/>
          <p:nvPr/>
        </p:nvSpPr>
        <p:spPr>
          <a:xfrm>
            <a:off x="1274125" y="2111625"/>
            <a:ext cx="436800" cy="43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62"/>
          <p:cNvSpPr/>
          <p:nvPr/>
        </p:nvSpPr>
        <p:spPr>
          <a:xfrm>
            <a:off x="5057200" y="3199800"/>
            <a:ext cx="436800" cy="43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62"/>
          <p:cNvSpPr/>
          <p:nvPr/>
        </p:nvSpPr>
        <p:spPr>
          <a:xfrm>
            <a:off x="7527275" y="2548425"/>
            <a:ext cx="436800" cy="43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02" name="Google Shape;3202;p62"/>
          <p:cNvPicPr preferRelativeResize="0"/>
          <p:nvPr/>
        </p:nvPicPr>
        <p:blipFill rotWithShape="1">
          <a:blip r:embed="rId3">
            <a:alphaModFix/>
          </a:blip>
          <a:srcRect l="39907"/>
          <a:stretch/>
        </p:blipFill>
        <p:spPr>
          <a:xfrm>
            <a:off x="1473850" y="2209525"/>
            <a:ext cx="1382698" cy="158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3" name="Google Shape;3203;p62"/>
          <p:cNvPicPr preferRelativeResize="0"/>
          <p:nvPr/>
        </p:nvPicPr>
        <p:blipFill rotWithShape="1">
          <a:blip r:embed="rId4">
            <a:alphaModFix/>
          </a:blip>
          <a:srcRect l="32103" r="20419" b="18300"/>
          <a:stretch/>
        </p:blipFill>
        <p:spPr>
          <a:xfrm>
            <a:off x="3870610" y="2209575"/>
            <a:ext cx="1382695" cy="15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4" name="Google Shape;3204;p62"/>
          <p:cNvPicPr preferRelativeResize="0"/>
          <p:nvPr/>
        </p:nvPicPr>
        <p:blipFill rotWithShape="1">
          <a:blip r:embed="rId5">
            <a:alphaModFix/>
          </a:blip>
          <a:srcRect l="18236" r="23647"/>
          <a:stretch/>
        </p:blipFill>
        <p:spPr>
          <a:xfrm>
            <a:off x="6267412" y="2209475"/>
            <a:ext cx="1382700" cy="15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6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206" name="Google Shape;3206;p62"/>
          <p:cNvSpPr txBox="1">
            <a:spLocks noGrp="1"/>
          </p:cNvSpPr>
          <p:nvPr>
            <p:ph type="subTitle" idx="2"/>
          </p:nvPr>
        </p:nvSpPr>
        <p:spPr>
          <a:xfrm>
            <a:off x="1213000" y="1504950"/>
            <a:ext cx="19044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James</a:t>
            </a:r>
            <a:endParaRPr/>
          </a:p>
        </p:txBody>
      </p:sp>
      <p:sp>
        <p:nvSpPr>
          <p:cNvPr id="3207" name="Google Shape;3207;p62"/>
          <p:cNvSpPr txBox="1">
            <a:spLocks noGrp="1"/>
          </p:cNvSpPr>
          <p:nvPr>
            <p:ph type="subTitle" idx="4"/>
          </p:nvPr>
        </p:nvSpPr>
        <p:spPr>
          <a:xfrm>
            <a:off x="3609746" y="1504950"/>
            <a:ext cx="19044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  <p:sp>
        <p:nvSpPr>
          <p:cNvPr id="3208" name="Google Shape;3208;p62"/>
          <p:cNvSpPr txBox="1">
            <a:spLocks noGrp="1"/>
          </p:cNvSpPr>
          <p:nvPr>
            <p:ph type="subTitle" idx="6"/>
          </p:nvPr>
        </p:nvSpPr>
        <p:spPr>
          <a:xfrm>
            <a:off x="6006489" y="1504950"/>
            <a:ext cx="19044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 Patterson</a:t>
            </a:r>
            <a:endParaRPr/>
          </a:p>
        </p:txBody>
      </p:sp>
      <p:sp>
        <p:nvSpPr>
          <p:cNvPr id="3209" name="Google Shape;3209;p62"/>
          <p:cNvSpPr txBox="1">
            <a:spLocks noGrp="1"/>
          </p:cNvSpPr>
          <p:nvPr>
            <p:ph type="subTitle" idx="3"/>
          </p:nvPr>
        </p:nvSpPr>
        <p:spPr>
          <a:xfrm>
            <a:off x="3685298" y="4024525"/>
            <a:ext cx="17871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3210" name="Google Shape;3210;p62"/>
          <p:cNvSpPr txBox="1">
            <a:spLocks noGrp="1"/>
          </p:cNvSpPr>
          <p:nvPr>
            <p:ph type="subTitle" idx="5"/>
          </p:nvPr>
        </p:nvSpPr>
        <p:spPr>
          <a:xfrm>
            <a:off x="6065209" y="4024525"/>
            <a:ext cx="17871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of them all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63"/>
          <p:cNvSpPr txBox="1">
            <a:spLocks noGrp="1"/>
          </p:cNvSpPr>
          <p:nvPr>
            <p:ph type="title"/>
          </p:nvPr>
        </p:nvSpPr>
        <p:spPr>
          <a:xfrm>
            <a:off x="4927500" y="2438564"/>
            <a:ext cx="2817900" cy="12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3216" name="Google Shape;3216;p63"/>
          <p:cNvSpPr/>
          <p:nvPr/>
        </p:nvSpPr>
        <p:spPr>
          <a:xfrm>
            <a:off x="1485522" y="1034667"/>
            <a:ext cx="2492100" cy="3563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63"/>
          <p:cNvSpPr/>
          <p:nvPr/>
        </p:nvSpPr>
        <p:spPr>
          <a:xfrm>
            <a:off x="1398600" y="982896"/>
            <a:ext cx="2492100" cy="3563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63"/>
          <p:cNvSpPr/>
          <p:nvPr/>
        </p:nvSpPr>
        <p:spPr>
          <a:xfrm>
            <a:off x="2519236" y="3976386"/>
            <a:ext cx="424500" cy="424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63"/>
          <p:cNvSpPr txBox="1">
            <a:spLocks noGrp="1"/>
          </p:cNvSpPr>
          <p:nvPr>
            <p:ph type="title" idx="2"/>
          </p:nvPr>
        </p:nvSpPr>
        <p:spPr>
          <a:xfrm>
            <a:off x="4927500" y="1939099"/>
            <a:ext cx="36426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pic>
        <p:nvPicPr>
          <p:cNvPr id="3220" name="Google Shape;3220;p63"/>
          <p:cNvPicPr preferRelativeResize="0"/>
          <p:nvPr/>
        </p:nvPicPr>
        <p:blipFill rotWithShape="1">
          <a:blip r:embed="rId3">
            <a:alphaModFix/>
          </a:blip>
          <a:srcRect l="29343" r="26013"/>
          <a:stretch/>
        </p:blipFill>
        <p:spPr>
          <a:xfrm>
            <a:off x="1622450" y="1240475"/>
            <a:ext cx="2040197" cy="25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64"/>
          <p:cNvSpPr/>
          <p:nvPr/>
        </p:nvSpPr>
        <p:spPr>
          <a:xfrm>
            <a:off x="3733172" y="2966824"/>
            <a:ext cx="420300" cy="420300"/>
          </a:xfrm>
          <a:prstGeom prst="ellipse">
            <a:avLst/>
          </a:prstGeom>
          <a:solidFill>
            <a:srgbClr val="FECA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6" name="Google Shape;3226;p64"/>
          <p:cNvSpPr/>
          <p:nvPr/>
        </p:nvSpPr>
        <p:spPr>
          <a:xfrm>
            <a:off x="4375036" y="2966824"/>
            <a:ext cx="420300" cy="420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3227;p64"/>
          <p:cNvSpPr/>
          <p:nvPr/>
        </p:nvSpPr>
        <p:spPr>
          <a:xfrm>
            <a:off x="5016901" y="2966824"/>
            <a:ext cx="420300" cy="420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64"/>
          <p:cNvSpPr/>
          <p:nvPr/>
        </p:nvSpPr>
        <p:spPr>
          <a:xfrm>
            <a:off x="3701602" y="2966824"/>
            <a:ext cx="420300" cy="4203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64"/>
          <p:cNvSpPr/>
          <p:nvPr/>
        </p:nvSpPr>
        <p:spPr>
          <a:xfrm>
            <a:off x="4360171" y="2966824"/>
            <a:ext cx="420300" cy="4203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64"/>
          <p:cNvSpPr/>
          <p:nvPr/>
        </p:nvSpPr>
        <p:spPr>
          <a:xfrm>
            <a:off x="5022109" y="2966824"/>
            <a:ext cx="420300" cy="4203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64"/>
          <p:cNvSpPr/>
          <p:nvPr/>
        </p:nvSpPr>
        <p:spPr>
          <a:xfrm>
            <a:off x="3853105" y="3056128"/>
            <a:ext cx="119373" cy="241693"/>
          </a:xfrm>
          <a:custGeom>
            <a:avLst/>
            <a:gdLst/>
            <a:ahLst/>
            <a:cxnLst/>
            <a:rect l="l" t="t" r="r" b="b"/>
            <a:pathLst>
              <a:path w="22365" h="45282" extrusionOk="0">
                <a:moveTo>
                  <a:pt x="14909" y="0"/>
                </a:moveTo>
                <a:cubicBezTo>
                  <a:pt x="6944" y="0"/>
                  <a:pt x="4814" y="5879"/>
                  <a:pt x="4814" y="9585"/>
                </a:cubicBezTo>
                <a:lnTo>
                  <a:pt x="4814" y="15463"/>
                </a:lnTo>
                <a:lnTo>
                  <a:pt x="0" y="15463"/>
                </a:lnTo>
                <a:lnTo>
                  <a:pt x="0" y="23429"/>
                </a:lnTo>
                <a:lnTo>
                  <a:pt x="4814" y="23429"/>
                </a:lnTo>
                <a:lnTo>
                  <a:pt x="4814" y="45282"/>
                </a:lnTo>
                <a:lnTo>
                  <a:pt x="14909" y="45282"/>
                </a:lnTo>
                <a:lnTo>
                  <a:pt x="14909" y="23429"/>
                </a:lnTo>
                <a:lnTo>
                  <a:pt x="21299" y="23429"/>
                </a:lnTo>
                <a:lnTo>
                  <a:pt x="22364" y="15463"/>
                </a:lnTo>
                <a:lnTo>
                  <a:pt x="14909" y="15463"/>
                </a:lnTo>
                <a:lnTo>
                  <a:pt x="14909" y="10138"/>
                </a:lnTo>
                <a:cubicBezTo>
                  <a:pt x="14909" y="8520"/>
                  <a:pt x="15974" y="8008"/>
                  <a:pt x="17039" y="8008"/>
                </a:cubicBezTo>
                <a:lnTo>
                  <a:pt x="22364" y="8008"/>
                </a:lnTo>
                <a:lnTo>
                  <a:pt x="22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3232;p64"/>
          <p:cNvSpPr/>
          <p:nvPr/>
        </p:nvSpPr>
        <p:spPr>
          <a:xfrm>
            <a:off x="4468726" y="3081705"/>
            <a:ext cx="233062" cy="190538"/>
          </a:xfrm>
          <a:custGeom>
            <a:avLst/>
            <a:gdLst/>
            <a:ahLst/>
            <a:cxnLst/>
            <a:rect l="l" t="t" r="r" b="b"/>
            <a:pathLst>
              <a:path w="43665" h="35698" extrusionOk="0">
                <a:moveTo>
                  <a:pt x="29820" y="1"/>
                </a:moveTo>
                <a:cubicBezTo>
                  <a:pt x="25006" y="1"/>
                  <a:pt x="21300" y="3749"/>
                  <a:pt x="21300" y="9074"/>
                </a:cubicBezTo>
                <a:lnTo>
                  <a:pt x="21300" y="11204"/>
                </a:lnTo>
                <a:cubicBezTo>
                  <a:pt x="13845" y="10650"/>
                  <a:pt x="7456" y="6944"/>
                  <a:pt x="2642" y="1619"/>
                </a:cubicBezTo>
                <a:cubicBezTo>
                  <a:pt x="2131" y="3195"/>
                  <a:pt x="1577" y="4260"/>
                  <a:pt x="1577" y="5879"/>
                </a:cubicBezTo>
                <a:cubicBezTo>
                  <a:pt x="1577" y="9074"/>
                  <a:pt x="3196" y="11715"/>
                  <a:pt x="5837" y="13334"/>
                </a:cubicBezTo>
                <a:cubicBezTo>
                  <a:pt x="4261" y="13334"/>
                  <a:pt x="2642" y="13334"/>
                  <a:pt x="1577" y="12269"/>
                </a:cubicBezTo>
                <a:lnTo>
                  <a:pt x="1577" y="12780"/>
                </a:lnTo>
                <a:cubicBezTo>
                  <a:pt x="1577" y="17040"/>
                  <a:pt x="4772" y="20788"/>
                  <a:pt x="8521" y="21300"/>
                </a:cubicBezTo>
                <a:cubicBezTo>
                  <a:pt x="7967" y="21300"/>
                  <a:pt x="7456" y="21853"/>
                  <a:pt x="6391" y="21853"/>
                </a:cubicBezTo>
                <a:cubicBezTo>
                  <a:pt x="5837" y="21853"/>
                  <a:pt x="5326" y="21853"/>
                  <a:pt x="4772" y="21300"/>
                </a:cubicBezTo>
                <a:lnTo>
                  <a:pt x="4772" y="21300"/>
                </a:lnTo>
                <a:cubicBezTo>
                  <a:pt x="5837" y="25048"/>
                  <a:pt x="9032" y="27689"/>
                  <a:pt x="13292" y="27689"/>
                </a:cubicBezTo>
                <a:cubicBezTo>
                  <a:pt x="10097" y="30373"/>
                  <a:pt x="6391" y="31438"/>
                  <a:pt x="2131" y="31438"/>
                </a:cubicBezTo>
                <a:lnTo>
                  <a:pt x="1" y="31438"/>
                </a:lnTo>
                <a:cubicBezTo>
                  <a:pt x="3707" y="34079"/>
                  <a:pt x="8521" y="35698"/>
                  <a:pt x="13292" y="35698"/>
                </a:cubicBezTo>
                <a:cubicBezTo>
                  <a:pt x="29820" y="35698"/>
                  <a:pt x="38851" y="21853"/>
                  <a:pt x="38851" y="10139"/>
                </a:cubicBezTo>
                <a:lnTo>
                  <a:pt x="38851" y="9074"/>
                </a:lnTo>
                <a:lnTo>
                  <a:pt x="43664" y="4260"/>
                </a:lnTo>
                <a:lnTo>
                  <a:pt x="43664" y="4260"/>
                </a:lnTo>
                <a:cubicBezTo>
                  <a:pt x="42046" y="4814"/>
                  <a:pt x="39916" y="5325"/>
                  <a:pt x="38340" y="5325"/>
                </a:cubicBezTo>
                <a:cubicBezTo>
                  <a:pt x="39916" y="4260"/>
                  <a:pt x="41534" y="2684"/>
                  <a:pt x="42046" y="554"/>
                </a:cubicBezTo>
                <a:lnTo>
                  <a:pt x="42046" y="554"/>
                </a:lnTo>
                <a:cubicBezTo>
                  <a:pt x="40469" y="1619"/>
                  <a:pt x="38340" y="2684"/>
                  <a:pt x="36721" y="2684"/>
                </a:cubicBezTo>
                <a:cubicBezTo>
                  <a:pt x="35145" y="1066"/>
                  <a:pt x="32461" y="1"/>
                  <a:pt x="298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3233;p64"/>
          <p:cNvSpPr/>
          <p:nvPr/>
        </p:nvSpPr>
        <p:spPr>
          <a:xfrm>
            <a:off x="5128523" y="3073291"/>
            <a:ext cx="207591" cy="207367"/>
          </a:xfrm>
          <a:custGeom>
            <a:avLst/>
            <a:gdLst/>
            <a:ahLst/>
            <a:cxnLst/>
            <a:rect l="l" t="t" r="r" b="b"/>
            <a:pathLst>
              <a:path w="38893" h="38851" extrusionOk="0">
                <a:moveTo>
                  <a:pt x="4261" y="1"/>
                </a:moveTo>
                <a:cubicBezTo>
                  <a:pt x="2131" y="1"/>
                  <a:pt x="1" y="2131"/>
                  <a:pt x="1" y="4261"/>
                </a:cubicBezTo>
                <a:cubicBezTo>
                  <a:pt x="1" y="6902"/>
                  <a:pt x="2131" y="9032"/>
                  <a:pt x="4261" y="9032"/>
                </a:cubicBezTo>
                <a:cubicBezTo>
                  <a:pt x="6944" y="9032"/>
                  <a:pt x="8520" y="6902"/>
                  <a:pt x="8520" y="4261"/>
                </a:cubicBezTo>
                <a:cubicBezTo>
                  <a:pt x="8520" y="2131"/>
                  <a:pt x="6944" y="1"/>
                  <a:pt x="4261" y="1"/>
                </a:cubicBezTo>
                <a:close/>
                <a:moveTo>
                  <a:pt x="1" y="13291"/>
                </a:moveTo>
                <a:lnTo>
                  <a:pt x="1" y="38850"/>
                </a:lnTo>
                <a:lnTo>
                  <a:pt x="8520" y="38850"/>
                </a:lnTo>
                <a:lnTo>
                  <a:pt x="8520" y="13291"/>
                </a:lnTo>
                <a:close/>
                <a:moveTo>
                  <a:pt x="29308" y="12780"/>
                </a:moveTo>
                <a:cubicBezTo>
                  <a:pt x="25049" y="12780"/>
                  <a:pt x="22919" y="14910"/>
                  <a:pt x="21854" y="16486"/>
                </a:cubicBezTo>
                <a:lnTo>
                  <a:pt x="21854" y="13291"/>
                </a:lnTo>
                <a:lnTo>
                  <a:pt x="13334" y="13291"/>
                </a:lnTo>
                <a:lnTo>
                  <a:pt x="13334" y="38850"/>
                </a:lnTo>
                <a:lnTo>
                  <a:pt x="21854" y="38850"/>
                </a:lnTo>
                <a:lnTo>
                  <a:pt x="21854" y="24495"/>
                </a:lnTo>
                <a:lnTo>
                  <a:pt x="21854" y="22365"/>
                </a:lnTo>
                <a:cubicBezTo>
                  <a:pt x="22365" y="20746"/>
                  <a:pt x="23984" y="19170"/>
                  <a:pt x="26113" y="19170"/>
                </a:cubicBezTo>
                <a:cubicBezTo>
                  <a:pt x="29308" y="19170"/>
                  <a:pt x="30885" y="21811"/>
                  <a:pt x="30885" y="25006"/>
                </a:cubicBezTo>
                <a:lnTo>
                  <a:pt x="30885" y="38850"/>
                </a:lnTo>
                <a:lnTo>
                  <a:pt x="38893" y="38850"/>
                </a:lnTo>
                <a:lnTo>
                  <a:pt x="38893" y="23941"/>
                </a:lnTo>
                <a:cubicBezTo>
                  <a:pt x="38893" y="15975"/>
                  <a:pt x="35144" y="12780"/>
                  <a:pt x="29308" y="127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3234;p64"/>
          <p:cNvSpPr txBox="1">
            <a:spLocks noGrp="1"/>
          </p:cNvSpPr>
          <p:nvPr>
            <p:ph type="title"/>
          </p:nvPr>
        </p:nvSpPr>
        <p:spPr>
          <a:xfrm>
            <a:off x="2235213" y="847250"/>
            <a:ext cx="47001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235" name="Google Shape;3235;p64"/>
          <p:cNvSpPr txBox="1">
            <a:spLocks noGrp="1"/>
          </p:cNvSpPr>
          <p:nvPr>
            <p:ph type="subTitle" idx="1"/>
          </p:nvPr>
        </p:nvSpPr>
        <p:spPr>
          <a:xfrm>
            <a:off x="2224675" y="1889631"/>
            <a:ext cx="47001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p64"/>
          <p:cNvSpPr txBox="1"/>
          <p:nvPr/>
        </p:nvSpPr>
        <p:spPr>
          <a:xfrm>
            <a:off x="1436225" y="4242810"/>
            <a:ext cx="62682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Please keep this slide for attribution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99200" cy="6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3242" name="Google Shape;3242;p65"/>
          <p:cNvSpPr/>
          <p:nvPr/>
        </p:nvSpPr>
        <p:spPr>
          <a:xfrm rot="10800000">
            <a:off x="996928" y="1481841"/>
            <a:ext cx="3207300" cy="43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3" name="Google Shape;3243;p65"/>
          <p:cNvGrpSpPr/>
          <p:nvPr/>
        </p:nvGrpSpPr>
        <p:grpSpPr>
          <a:xfrm rot="5400000">
            <a:off x="1737376" y="1771546"/>
            <a:ext cx="362921" cy="1843805"/>
            <a:chOff x="6848475" y="1952750"/>
            <a:chExt cx="731400" cy="2104800"/>
          </a:xfrm>
        </p:grpSpPr>
        <p:sp>
          <p:nvSpPr>
            <p:cNvPr id="3244" name="Google Shape;3244;p65"/>
            <p:cNvSpPr/>
            <p:nvPr/>
          </p:nvSpPr>
          <p:spPr>
            <a:xfrm>
              <a:off x="68484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5"/>
            <p:cNvSpPr/>
            <p:nvPr/>
          </p:nvSpPr>
          <p:spPr>
            <a:xfrm>
              <a:off x="701040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5"/>
            <p:cNvSpPr/>
            <p:nvPr/>
          </p:nvSpPr>
          <p:spPr>
            <a:xfrm>
              <a:off x="717232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5"/>
            <p:cNvSpPr/>
            <p:nvPr/>
          </p:nvSpPr>
          <p:spPr>
            <a:xfrm>
              <a:off x="7334250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5"/>
            <p:cNvSpPr/>
            <p:nvPr/>
          </p:nvSpPr>
          <p:spPr>
            <a:xfrm>
              <a:off x="7496175" y="1952750"/>
              <a:ext cx="83700" cy="21048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9" name="Google Shape;3249;p65"/>
          <p:cNvSpPr/>
          <p:nvPr/>
        </p:nvSpPr>
        <p:spPr>
          <a:xfrm rot="10800000">
            <a:off x="996934" y="2819502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65"/>
          <p:cNvSpPr/>
          <p:nvPr/>
        </p:nvSpPr>
        <p:spPr>
          <a:xfrm rot="10800000">
            <a:off x="1075137" y="2889479"/>
            <a:ext cx="1457100" cy="14571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65"/>
          <p:cNvSpPr/>
          <p:nvPr/>
        </p:nvSpPr>
        <p:spPr>
          <a:xfrm>
            <a:off x="5055439" y="3464826"/>
            <a:ext cx="744000" cy="7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65"/>
          <p:cNvSpPr/>
          <p:nvPr/>
        </p:nvSpPr>
        <p:spPr>
          <a:xfrm>
            <a:off x="5108093" y="3532595"/>
            <a:ext cx="744000" cy="7440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3" name="Google Shape;3253;p65"/>
          <p:cNvGrpSpPr/>
          <p:nvPr/>
        </p:nvGrpSpPr>
        <p:grpSpPr>
          <a:xfrm rot="-5400000">
            <a:off x="3425130" y="3249189"/>
            <a:ext cx="425674" cy="1382718"/>
            <a:chOff x="6142475" y="2187300"/>
            <a:chExt cx="101375" cy="329250"/>
          </a:xfrm>
        </p:grpSpPr>
        <p:sp>
          <p:nvSpPr>
            <p:cNvPr id="3254" name="Google Shape;3254;p65"/>
            <p:cNvSpPr/>
            <p:nvPr/>
          </p:nvSpPr>
          <p:spPr>
            <a:xfrm>
              <a:off x="6142475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5"/>
            <p:cNvSpPr/>
            <p:nvPr/>
          </p:nvSpPr>
          <p:spPr>
            <a:xfrm>
              <a:off x="6142475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5"/>
            <p:cNvSpPr/>
            <p:nvPr/>
          </p:nvSpPr>
          <p:spPr>
            <a:xfrm>
              <a:off x="6142475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5"/>
            <p:cNvSpPr/>
            <p:nvPr/>
          </p:nvSpPr>
          <p:spPr>
            <a:xfrm>
              <a:off x="6142475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5"/>
            <p:cNvSpPr/>
            <p:nvPr/>
          </p:nvSpPr>
          <p:spPr>
            <a:xfrm>
              <a:off x="6142475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5"/>
            <p:cNvSpPr/>
            <p:nvPr/>
          </p:nvSpPr>
          <p:spPr>
            <a:xfrm>
              <a:off x="6188200" y="250752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5"/>
            <p:cNvSpPr/>
            <p:nvPr/>
          </p:nvSpPr>
          <p:spPr>
            <a:xfrm>
              <a:off x="6188200" y="2454250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0" y="361"/>
                  </a:cubicBezTo>
                  <a:cubicBezTo>
                    <a:pt x="303" y="361"/>
                    <a:pt x="390" y="303"/>
                    <a:pt x="390" y="181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5"/>
            <p:cNvSpPr/>
            <p:nvPr/>
          </p:nvSpPr>
          <p:spPr>
            <a:xfrm>
              <a:off x="6188200" y="24009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0" y="360"/>
                  </a:cubicBezTo>
                  <a:cubicBezTo>
                    <a:pt x="303" y="360"/>
                    <a:pt x="390" y="274"/>
                    <a:pt x="390" y="180"/>
                  </a:cubicBezTo>
                  <a:cubicBezTo>
                    <a:pt x="390" y="94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5"/>
            <p:cNvSpPr/>
            <p:nvPr/>
          </p:nvSpPr>
          <p:spPr>
            <a:xfrm>
              <a:off x="6188200" y="2347675"/>
              <a:ext cx="9750" cy="9025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210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0" y="361"/>
                  </a:cubicBezTo>
                  <a:cubicBezTo>
                    <a:pt x="303" y="361"/>
                    <a:pt x="390" y="275"/>
                    <a:pt x="390" y="181"/>
                  </a:cubicBezTo>
                  <a:cubicBezTo>
                    <a:pt x="390" y="66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5"/>
            <p:cNvSpPr/>
            <p:nvPr/>
          </p:nvSpPr>
          <p:spPr>
            <a:xfrm>
              <a:off x="6188200" y="2293675"/>
              <a:ext cx="9750" cy="992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210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0" y="397"/>
                  </a:cubicBezTo>
                  <a:cubicBezTo>
                    <a:pt x="303" y="397"/>
                    <a:pt x="390" y="303"/>
                    <a:pt x="390" y="217"/>
                  </a:cubicBezTo>
                  <a:cubicBezTo>
                    <a:pt x="390" y="94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5"/>
            <p:cNvSpPr/>
            <p:nvPr/>
          </p:nvSpPr>
          <p:spPr>
            <a:xfrm>
              <a:off x="6233925" y="250752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87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5"/>
            <p:cNvSpPr/>
            <p:nvPr/>
          </p:nvSpPr>
          <p:spPr>
            <a:xfrm>
              <a:off x="6233925" y="2454250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94"/>
                    <a:pt x="1" y="181"/>
                  </a:cubicBezTo>
                  <a:cubicBezTo>
                    <a:pt x="1" y="303"/>
                    <a:pt x="94" y="361"/>
                    <a:pt x="217" y="361"/>
                  </a:cubicBezTo>
                  <a:cubicBezTo>
                    <a:pt x="303" y="361"/>
                    <a:pt x="397" y="303"/>
                    <a:pt x="397" y="181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5"/>
            <p:cNvSpPr/>
            <p:nvPr/>
          </p:nvSpPr>
          <p:spPr>
            <a:xfrm>
              <a:off x="6233925" y="24009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0"/>
                  </a:moveTo>
                  <a:cubicBezTo>
                    <a:pt x="94" y="0"/>
                    <a:pt x="1" y="94"/>
                    <a:pt x="1" y="180"/>
                  </a:cubicBezTo>
                  <a:cubicBezTo>
                    <a:pt x="1" y="274"/>
                    <a:pt x="94" y="360"/>
                    <a:pt x="217" y="360"/>
                  </a:cubicBezTo>
                  <a:cubicBezTo>
                    <a:pt x="303" y="360"/>
                    <a:pt x="397" y="274"/>
                    <a:pt x="397" y="180"/>
                  </a:cubicBezTo>
                  <a:cubicBezTo>
                    <a:pt x="397" y="94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5"/>
            <p:cNvSpPr/>
            <p:nvPr/>
          </p:nvSpPr>
          <p:spPr>
            <a:xfrm>
              <a:off x="6233925" y="2347675"/>
              <a:ext cx="9925" cy="9025"/>
            </a:xfrm>
            <a:custGeom>
              <a:avLst/>
              <a:gdLst/>
              <a:ahLst/>
              <a:cxnLst/>
              <a:rect l="l" t="t" r="r" b="b"/>
              <a:pathLst>
                <a:path w="397" h="361" extrusionOk="0">
                  <a:moveTo>
                    <a:pt x="217" y="1"/>
                  </a:moveTo>
                  <a:cubicBezTo>
                    <a:pt x="94" y="1"/>
                    <a:pt x="1" y="66"/>
                    <a:pt x="1" y="181"/>
                  </a:cubicBezTo>
                  <a:cubicBezTo>
                    <a:pt x="1" y="275"/>
                    <a:pt x="94" y="361"/>
                    <a:pt x="217" y="361"/>
                  </a:cubicBezTo>
                  <a:cubicBezTo>
                    <a:pt x="303" y="361"/>
                    <a:pt x="397" y="275"/>
                    <a:pt x="397" y="181"/>
                  </a:cubicBezTo>
                  <a:cubicBezTo>
                    <a:pt x="397" y="66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5"/>
            <p:cNvSpPr/>
            <p:nvPr/>
          </p:nvSpPr>
          <p:spPr>
            <a:xfrm>
              <a:off x="6233925" y="2293675"/>
              <a:ext cx="9925" cy="9925"/>
            </a:xfrm>
            <a:custGeom>
              <a:avLst/>
              <a:gdLst/>
              <a:ahLst/>
              <a:cxnLst/>
              <a:rect l="l" t="t" r="r" b="b"/>
              <a:pathLst>
                <a:path w="397" h="397" extrusionOk="0">
                  <a:moveTo>
                    <a:pt x="217" y="1"/>
                  </a:moveTo>
                  <a:cubicBezTo>
                    <a:pt x="94" y="1"/>
                    <a:pt x="1" y="94"/>
                    <a:pt x="1" y="217"/>
                  </a:cubicBezTo>
                  <a:cubicBezTo>
                    <a:pt x="1" y="303"/>
                    <a:pt x="94" y="397"/>
                    <a:pt x="217" y="397"/>
                  </a:cubicBezTo>
                  <a:cubicBezTo>
                    <a:pt x="303" y="397"/>
                    <a:pt x="397" y="303"/>
                    <a:pt x="397" y="217"/>
                  </a:cubicBezTo>
                  <a:cubicBezTo>
                    <a:pt x="397" y="94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5"/>
            <p:cNvSpPr/>
            <p:nvPr/>
          </p:nvSpPr>
          <p:spPr>
            <a:xfrm>
              <a:off x="6142475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5"/>
            <p:cNvSpPr/>
            <p:nvPr/>
          </p:nvSpPr>
          <p:spPr>
            <a:xfrm>
              <a:off x="6142475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5"/>
            <p:cNvSpPr/>
            <p:nvPr/>
          </p:nvSpPr>
          <p:spPr>
            <a:xfrm>
              <a:off x="6188200" y="2240575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0" y="390"/>
                  </a:cubicBezTo>
                  <a:cubicBezTo>
                    <a:pt x="303" y="390"/>
                    <a:pt x="390" y="296"/>
                    <a:pt x="390" y="210"/>
                  </a:cubicBezTo>
                  <a:cubicBezTo>
                    <a:pt x="390" y="87"/>
                    <a:pt x="303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5"/>
            <p:cNvSpPr/>
            <p:nvPr/>
          </p:nvSpPr>
          <p:spPr>
            <a:xfrm>
              <a:off x="6188200" y="2187300"/>
              <a:ext cx="9750" cy="9750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210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0" y="389"/>
                  </a:cubicBezTo>
                  <a:cubicBezTo>
                    <a:pt x="303" y="389"/>
                    <a:pt x="390" y="296"/>
                    <a:pt x="390" y="209"/>
                  </a:cubicBezTo>
                  <a:cubicBezTo>
                    <a:pt x="390" y="87"/>
                    <a:pt x="303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5"/>
            <p:cNvSpPr/>
            <p:nvPr/>
          </p:nvSpPr>
          <p:spPr>
            <a:xfrm>
              <a:off x="6233925" y="2240575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1"/>
                  </a:moveTo>
                  <a:cubicBezTo>
                    <a:pt x="94" y="1"/>
                    <a:pt x="1" y="87"/>
                    <a:pt x="1" y="210"/>
                  </a:cubicBezTo>
                  <a:cubicBezTo>
                    <a:pt x="1" y="296"/>
                    <a:pt x="94" y="390"/>
                    <a:pt x="217" y="390"/>
                  </a:cubicBezTo>
                  <a:cubicBezTo>
                    <a:pt x="303" y="390"/>
                    <a:pt x="397" y="296"/>
                    <a:pt x="397" y="210"/>
                  </a:cubicBezTo>
                  <a:cubicBezTo>
                    <a:pt x="397" y="87"/>
                    <a:pt x="303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5"/>
            <p:cNvSpPr/>
            <p:nvPr/>
          </p:nvSpPr>
          <p:spPr>
            <a:xfrm>
              <a:off x="6233925" y="2187300"/>
              <a:ext cx="9925" cy="9750"/>
            </a:xfrm>
            <a:custGeom>
              <a:avLst/>
              <a:gdLst/>
              <a:ahLst/>
              <a:cxnLst/>
              <a:rect l="l" t="t" r="r" b="b"/>
              <a:pathLst>
                <a:path w="397" h="390" extrusionOk="0">
                  <a:moveTo>
                    <a:pt x="217" y="0"/>
                  </a:moveTo>
                  <a:cubicBezTo>
                    <a:pt x="94" y="0"/>
                    <a:pt x="1" y="87"/>
                    <a:pt x="1" y="209"/>
                  </a:cubicBezTo>
                  <a:cubicBezTo>
                    <a:pt x="1" y="296"/>
                    <a:pt x="94" y="389"/>
                    <a:pt x="217" y="389"/>
                  </a:cubicBezTo>
                  <a:cubicBezTo>
                    <a:pt x="303" y="389"/>
                    <a:pt x="397" y="296"/>
                    <a:pt x="397" y="209"/>
                  </a:cubicBezTo>
                  <a:cubicBezTo>
                    <a:pt x="397" y="87"/>
                    <a:pt x="303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5" name="Google Shape;3275;p65"/>
          <p:cNvSpPr/>
          <p:nvPr/>
        </p:nvSpPr>
        <p:spPr>
          <a:xfrm rot="10800000" flipH="1">
            <a:off x="3147176" y="2250083"/>
            <a:ext cx="1028700" cy="1027500"/>
          </a:xfrm>
          <a:prstGeom prst="mathMultiply">
            <a:avLst>
              <a:gd name="adj1" fmla="val 23520"/>
            </a:avLst>
          </a:prstGeom>
          <a:solidFill>
            <a:srgbClr val="6BD9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65"/>
          <p:cNvSpPr/>
          <p:nvPr/>
        </p:nvSpPr>
        <p:spPr>
          <a:xfrm rot="10800000" flipH="1">
            <a:off x="3248550" y="2250083"/>
            <a:ext cx="1028700" cy="1027500"/>
          </a:xfrm>
          <a:prstGeom prst="mathMultiply">
            <a:avLst>
              <a:gd name="adj1" fmla="val 2352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7" name="Google Shape;3277;p65"/>
          <p:cNvGrpSpPr/>
          <p:nvPr/>
        </p:nvGrpSpPr>
        <p:grpSpPr>
          <a:xfrm>
            <a:off x="4674013" y="1481851"/>
            <a:ext cx="1178063" cy="1067050"/>
            <a:chOff x="6481226" y="1329451"/>
            <a:chExt cx="1178063" cy="1067050"/>
          </a:xfrm>
        </p:grpSpPr>
        <p:grpSp>
          <p:nvGrpSpPr>
            <p:cNvPr id="3278" name="Google Shape;3278;p65"/>
            <p:cNvGrpSpPr/>
            <p:nvPr/>
          </p:nvGrpSpPr>
          <p:grpSpPr>
            <a:xfrm>
              <a:off x="6481226" y="1329451"/>
              <a:ext cx="1178063" cy="506262"/>
              <a:chOff x="2763825" y="835375"/>
              <a:chExt cx="1423125" cy="611575"/>
            </a:xfrm>
          </p:grpSpPr>
          <p:sp>
            <p:nvSpPr>
              <p:cNvPr id="3279" name="Google Shape;3279;p65"/>
              <p:cNvSpPr/>
              <p:nvPr/>
            </p:nvSpPr>
            <p:spPr>
              <a:xfrm>
                <a:off x="2763825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65"/>
              <p:cNvSpPr/>
              <p:nvPr/>
            </p:nvSpPr>
            <p:spPr>
              <a:xfrm>
                <a:off x="3138375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65"/>
              <p:cNvSpPr/>
              <p:nvPr/>
            </p:nvSpPr>
            <p:spPr>
              <a:xfrm>
                <a:off x="2951100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65"/>
              <p:cNvSpPr/>
              <p:nvPr/>
            </p:nvSpPr>
            <p:spPr>
              <a:xfrm>
                <a:off x="3325650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65"/>
              <p:cNvSpPr/>
              <p:nvPr/>
            </p:nvSpPr>
            <p:spPr>
              <a:xfrm>
                <a:off x="3512925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65"/>
              <p:cNvSpPr/>
              <p:nvPr/>
            </p:nvSpPr>
            <p:spPr>
              <a:xfrm>
                <a:off x="3887475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65"/>
              <p:cNvSpPr/>
              <p:nvPr/>
            </p:nvSpPr>
            <p:spPr>
              <a:xfrm>
                <a:off x="3700200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65"/>
              <p:cNvSpPr/>
              <p:nvPr/>
            </p:nvSpPr>
            <p:spPr>
              <a:xfrm>
                <a:off x="4074750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65"/>
              <p:cNvSpPr/>
              <p:nvPr/>
            </p:nvSpPr>
            <p:spPr>
              <a:xfrm>
                <a:off x="2763825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65"/>
              <p:cNvSpPr/>
              <p:nvPr/>
            </p:nvSpPr>
            <p:spPr>
              <a:xfrm>
                <a:off x="3138375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65"/>
              <p:cNvSpPr/>
              <p:nvPr/>
            </p:nvSpPr>
            <p:spPr>
              <a:xfrm>
                <a:off x="2951100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65"/>
              <p:cNvSpPr/>
              <p:nvPr/>
            </p:nvSpPr>
            <p:spPr>
              <a:xfrm>
                <a:off x="3325650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65"/>
              <p:cNvSpPr/>
              <p:nvPr/>
            </p:nvSpPr>
            <p:spPr>
              <a:xfrm>
                <a:off x="3512925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65"/>
              <p:cNvSpPr/>
              <p:nvPr/>
            </p:nvSpPr>
            <p:spPr>
              <a:xfrm>
                <a:off x="3887475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65"/>
              <p:cNvSpPr/>
              <p:nvPr/>
            </p:nvSpPr>
            <p:spPr>
              <a:xfrm>
                <a:off x="3700200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65"/>
              <p:cNvSpPr/>
              <p:nvPr/>
            </p:nvSpPr>
            <p:spPr>
              <a:xfrm>
                <a:off x="4074750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65"/>
              <p:cNvSpPr/>
              <p:nvPr/>
            </p:nvSpPr>
            <p:spPr>
              <a:xfrm>
                <a:off x="2763825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65"/>
              <p:cNvSpPr/>
              <p:nvPr/>
            </p:nvSpPr>
            <p:spPr>
              <a:xfrm>
                <a:off x="3138375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65"/>
              <p:cNvSpPr/>
              <p:nvPr/>
            </p:nvSpPr>
            <p:spPr>
              <a:xfrm>
                <a:off x="2951100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65"/>
              <p:cNvSpPr/>
              <p:nvPr/>
            </p:nvSpPr>
            <p:spPr>
              <a:xfrm>
                <a:off x="3325650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65"/>
              <p:cNvSpPr/>
              <p:nvPr/>
            </p:nvSpPr>
            <p:spPr>
              <a:xfrm>
                <a:off x="3512925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65"/>
              <p:cNvSpPr/>
              <p:nvPr/>
            </p:nvSpPr>
            <p:spPr>
              <a:xfrm>
                <a:off x="3887475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65"/>
              <p:cNvSpPr/>
              <p:nvPr/>
            </p:nvSpPr>
            <p:spPr>
              <a:xfrm>
                <a:off x="3700200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65"/>
              <p:cNvSpPr/>
              <p:nvPr/>
            </p:nvSpPr>
            <p:spPr>
              <a:xfrm>
                <a:off x="4074750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65"/>
              <p:cNvSpPr/>
              <p:nvPr/>
            </p:nvSpPr>
            <p:spPr>
              <a:xfrm>
                <a:off x="2763825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65"/>
              <p:cNvSpPr/>
              <p:nvPr/>
            </p:nvSpPr>
            <p:spPr>
              <a:xfrm>
                <a:off x="3138375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65"/>
              <p:cNvSpPr/>
              <p:nvPr/>
            </p:nvSpPr>
            <p:spPr>
              <a:xfrm>
                <a:off x="2951100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65"/>
              <p:cNvSpPr/>
              <p:nvPr/>
            </p:nvSpPr>
            <p:spPr>
              <a:xfrm>
                <a:off x="3325650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65"/>
              <p:cNvSpPr/>
              <p:nvPr/>
            </p:nvSpPr>
            <p:spPr>
              <a:xfrm>
                <a:off x="3512925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65"/>
              <p:cNvSpPr/>
              <p:nvPr/>
            </p:nvSpPr>
            <p:spPr>
              <a:xfrm>
                <a:off x="3887475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65"/>
              <p:cNvSpPr/>
              <p:nvPr/>
            </p:nvSpPr>
            <p:spPr>
              <a:xfrm>
                <a:off x="3700200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65"/>
              <p:cNvSpPr/>
              <p:nvPr/>
            </p:nvSpPr>
            <p:spPr>
              <a:xfrm>
                <a:off x="4074750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1" name="Google Shape;3311;p65"/>
            <p:cNvGrpSpPr/>
            <p:nvPr/>
          </p:nvGrpSpPr>
          <p:grpSpPr>
            <a:xfrm>
              <a:off x="7080367" y="1890239"/>
              <a:ext cx="557958" cy="506262"/>
              <a:chOff x="3512925" y="835375"/>
              <a:chExt cx="674025" cy="611575"/>
            </a:xfrm>
          </p:grpSpPr>
          <p:sp>
            <p:nvSpPr>
              <p:cNvPr id="3312" name="Google Shape;3312;p65"/>
              <p:cNvSpPr/>
              <p:nvPr/>
            </p:nvSpPr>
            <p:spPr>
              <a:xfrm>
                <a:off x="3512925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65"/>
              <p:cNvSpPr/>
              <p:nvPr/>
            </p:nvSpPr>
            <p:spPr>
              <a:xfrm>
                <a:off x="3887475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65"/>
              <p:cNvSpPr/>
              <p:nvPr/>
            </p:nvSpPr>
            <p:spPr>
              <a:xfrm>
                <a:off x="3700200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65"/>
              <p:cNvSpPr/>
              <p:nvPr/>
            </p:nvSpPr>
            <p:spPr>
              <a:xfrm>
                <a:off x="4074750" y="8353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65"/>
              <p:cNvSpPr/>
              <p:nvPr/>
            </p:nvSpPr>
            <p:spPr>
              <a:xfrm>
                <a:off x="3512925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65"/>
              <p:cNvSpPr/>
              <p:nvPr/>
            </p:nvSpPr>
            <p:spPr>
              <a:xfrm>
                <a:off x="3887475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65"/>
              <p:cNvSpPr/>
              <p:nvPr/>
            </p:nvSpPr>
            <p:spPr>
              <a:xfrm>
                <a:off x="3700200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65"/>
              <p:cNvSpPr/>
              <p:nvPr/>
            </p:nvSpPr>
            <p:spPr>
              <a:xfrm>
                <a:off x="4074750" y="997675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65"/>
              <p:cNvSpPr/>
              <p:nvPr/>
            </p:nvSpPr>
            <p:spPr>
              <a:xfrm>
                <a:off x="3512925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65"/>
              <p:cNvSpPr/>
              <p:nvPr/>
            </p:nvSpPr>
            <p:spPr>
              <a:xfrm>
                <a:off x="3887475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65"/>
              <p:cNvSpPr/>
              <p:nvPr/>
            </p:nvSpPr>
            <p:spPr>
              <a:xfrm>
                <a:off x="3700200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65"/>
              <p:cNvSpPr/>
              <p:nvPr/>
            </p:nvSpPr>
            <p:spPr>
              <a:xfrm>
                <a:off x="4074750" y="11724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65"/>
              <p:cNvSpPr/>
              <p:nvPr/>
            </p:nvSpPr>
            <p:spPr>
              <a:xfrm>
                <a:off x="3512925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65"/>
              <p:cNvSpPr/>
              <p:nvPr/>
            </p:nvSpPr>
            <p:spPr>
              <a:xfrm>
                <a:off x="3887475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65"/>
              <p:cNvSpPr/>
              <p:nvPr/>
            </p:nvSpPr>
            <p:spPr>
              <a:xfrm>
                <a:off x="3700200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65"/>
              <p:cNvSpPr/>
              <p:nvPr/>
            </p:nvSpPr>
            <p:spPr>
              <a:xfrm>
                <a:off x="4074750" y="1334750"/>
                <a:ext cx="112200" cy="1122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28" name="Google Shape;3328;p65"/>
          <p:cNvSpPr/>
          <p:nvPr/>
        </p:nvSpPr>
        <p:spPr>
          <a:xfrm>
            <a:off x="6418701" y="1610021"/>
            <a:ext cx="1710000" cy="244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65"/>
          <p:cNvSpPr/>
          <p:nvPr/>
        </p:nvSpPr>
        <p:spPr>
          <a:xfrm>
            <a:off x="6359063" y="1574500"/>
            <a:ext cx="1710000" cy="2444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65"/>
          <p:cNvSpPr/>
          <p:nvPr/>
        </p:nvSpPr>
        <p:spPr>
          <a:xfrm>
            <a:off x="7127950" y="3628385"/>
            <a:ext cx="291300" cy="29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1" name="Google Shape;2681;p39"/>
          <p:cNvGrpSpPr/>
          <p:nvPr/>
        </p:nvGrpSpPr>
        <p:grpSpPr>
          <a:xfrm>
            <a:off x="2361345" y="1390931"/>
            <a:ext cx="860226" cy="876539"/>
            <a:chOff x="3161776" y="1287081"/>
            <a:chExt cx="860226" cy="876539"/>
          </a:xfrm>
        </p:grpSpPr>
        <p:sp>
          <p:nvSpPr>
            <p:cNvPr id="2682" name="Google Shape;2682;p39"/>
            <p:cNvSpPr/>
            <p:nvPr/>
          </p:nvSpPr>
          <p:spPr>
            <a:xfrm>
              <a:off x="3161776" y="1287081"/>
              <a:ext cx="803400" cy="803400"/>
            </a:xfrm>
            <a:prstGeom prst="ellipse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9"/>
            <p:cNvSpPr/>
            <p:nvPr/>
          </p:nvSpPr>
          <p:spPr>
            <a:xfrm>
              <a:off x="3218602" y="1360220"/>
              <a:ext cx="803400" cy="8034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4" name="Google Shape;2684;p39"/>
          <p:cNvGrpSpPr/>
          <p:nvPr/>
        </p:nvGrpSpPr>
        <p:grpSpPr>
          <a:xfrm>
            <a:off x="2362190" y="2463206"/>
            <a:ext cx="860226" cy="876539"/>
            <a:chOff x="3161776" y="1287081"/>
            <a:chExt cx="860226" cy="876539"/>
          </a:xfrm>
        </p:grpSpPr>
        <p:sp>
          <p:nvSpPr>
            <p:cNvPr id="2685" name="Google Shape;2685;p39"/>
            <p:cNvSpPr/>
            <p:nvPr/>
          </p:nvSpPr>
          <p:spPr>
            <a:xfrm>
              <a:off x="3161776" y="1287081"/>
              <a:ext cx="803400" cy="803400"/>
            </a:xfrm>
            <a:prstGeom prst="ellipse">
              <a:avLst/>
            </a:prstGeom>
            <a:solidFill>
              <a:srgbClr val="FF8E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9"/>
            <p:cNvSpPr/>
            <p:nvPr/>
          </p:nvSpPr>
          <p:spPr>
            <a:xfrm>
              <a:off x="3218602" y="1360220"/>
              <a:ext cx="803400" cy="8034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7" name="Google Shape;2687;p39"/>
          <p:cNvGrpSpPr/>
          <p:nvPr/>
        </p:nvGrpSpPr>
        <p:grpSpPr>
          <a:xfrm>
            <a:off x="2361345" y="3548231"/>
            <a:ext cx="860226" cy="876539"/>
            <a:chOff x="3161776" y="1287081"/>
            <a:chExt cx="860226" cy="876539"/>
          </a:xfrm>
        </p:grpSpPr>
        <p:sp>
          <p:nvSpPr>
            <p:cNvPr id="2688" name="Google Shape;2688;p39"/>
            <p:cNvSpPr/>
            <p:nvPr/>
          </p:nvSpPr>
          <p:spPr>
            <a:xfrm>
              <a:off x="3161776" y="1287081"/>
              <a:ext cx="803400" cy="803400"/>
            </a:xfrm>
            <a:prstGeom prst="ellipse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9"/>
            <p:cNvSpPr/>
            <p:nvPr/>
          </p:nvSpPr>
          <p:spPr>
            <a:xfrm>
              <a:off x="3218602" y="1360220"/>
              <a:ext cx="803400" cy="8034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0" name="Google Shape;2690;p39"/>
          <p:cNvSpPr txBox="1">
            <a:spLocks noGrp="1"/>
          </p:cNvSpPr>
          <p:nvPr>
            <p:ph type="subTitle" idx="7"/>
          </p:nvPr>
        </p:nvSpPr>
        <p:spPr>
          <a:xfrm>
            <a:off x="2656038" y="540000"/>
            <a:ext cx="38319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91" name="Google Shape;2691;p39"/>
          <p:cNvSpPr txBox="1">
            <a:spLocks noGrp="1"/>
          </p:cNvSpPr>
          <p:nvPr>
            <p:ph type="subTitle" idx="1"/>
          </p:nvPr>
        </p:nvSpPr>
        <p:spPr>
          <a:xfrm>
            <a:off x="3576800" y="1372900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company</a:t>
            </a:r>
            <a:endParaRPr/>
          </a:p>
        </p:txBody>
      </p:sp>
      <p:sp>
        <p:nvSpPr>
          <p:cNvPr id="2692" name="Google Shape;2692;p39"/>
          <p:cNvSpPr txBox="1">
            <a:spLocks noGrp="1"/>
          </p:cNvSpPr>
          <p:nvPr>
            <p:ph type="subTitle" idx="2"/>
          </p:nvPr>
        </p:nvSpPr>
        <p:spPr>
          <a:xfrm>
            <a:off x="3576800" y="1789525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693" name="Google Shape;2693;p39"/>
          <p:cNvSpPr txBox="1">
            <a:spLocks noGrp="1"/>
          </p:cNvSpPr>
          <p:nvPr>
            <p:ph type="subTitle" idx="3"/>
          </p:nvPr>
        </p:nvSpPr>
        <p:spPr>
          <a:xfrm>
            <a:off x="3576800" y="2463200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services/products</a:t>
            </a:r>
            <a:endParaRPr/>
          </a:p>
        </p:txBody>
      </p:sp>
      <p:sp>
        <p:nvSpPr>
          <p:cNvPr id="2694" name="Google Shape;2694;p39"/>
          <p:cNvSpPr txBox="1">
            <a:spLocks noGrp="1"/>
          </p:cNvSpPr>
          <p:nvPr>
            <p:ph type="subTitle" idx="4"/>
          </p:nvPr>
        </p:nvSpPr>
        <p:spPr>
          <a:xfrm>
            <a:off x="3576800" y="2879825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695" name="Google Shape;2695;p39"/>
          <p:cNvSpPr txBox="1">
            <a:spLocks noGrp="1"/>
          </p:cNvSpPr>
          <p:nvPr>
            <p:ph type="subTitle" idx="5"/>
          </p:nvPr>
        </p:nvSpPr>
        <p:spPr>
          <a:xfrm>
            <a:off x="3576800" y="3606400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clients</a:t>
            </a:r>
            <a:endParaRPr/>
          </a:p>
        </p:txBody>
      </p:sp>
      <p:sp>
        <p:nvSpPr>
          <p:cNvPr id="2696" name="Google Shape;2696;p39"/>
          <p:cNvSpPr txBox="1">
            <a:spLocks noGrp="1"/>
          </p:cNvSpPr>
          <p:nvPr>
            <p:ph type="subTitle" idx="6"/>
          </p:nvPr>
        </p:nvSpPr>
        <p:spPr>
          <a:xfrm>
            <a:off x="3576800" y="4023025"/>
            <a:ext cx="41961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697" name="Google Shape;2697;p39"/>
          <p:cNvSpPr txBox="1">
            <a:spLocks noGrp="1"/>
          </p:cNvSpPr>
          <p:nvPr>
            <p:ph type="title"/>
          </p:nvPr>
        </p:nvSpPr>
        <p:spPr>
          <a:xfrm>
            <a:off x="2361416" y="1521125"/>
            <a:ext cx="8601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98" name="Google Shape;2698;p39"/>
          <p:cNvSpPr txBox="1">
            <a:spLocks noGrp="1"/>
          </p:cNvSpPr>
          <p:nvPr>
            <p:ph type="title" idx="8"/>
          </p:nvPr>
        </p:nvSpPr>
        <p:spPr>
          <a:xfrm>
            <a:off x="2361416" y="2583400"/>
            <a:ext cx="8601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99" name="Google Shape;2699;p39"/>
          <p:cNvSpPr txBox="1">
            <a:spLocks noGrp="1"/>
          </p:cNvSpPr>
          <p:nvPr>
            <p:ph type="title" idx="9"/>
          </p:nvPr>
        </p:nvSpPr>
        <p:spPr>
          <a:xfrm>
            <a:off x="2361416" y="3632925"/>
            <a:ext cx="8601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p66"/>
          <p:cNvSpPr txBox="1">
            <a:spLocks noGrp="1"/>
          </p:cNvSpPr>
          <p:nvPr>
            <p:ph type="title"/>
          </p:nvPr>
        </p:nvSpPr>
        <p:spPr>
          <a:xfrm>
            <a:off x="712876" y="540000"/>
            <a:ext cx="77040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3336" name="Google Shape;3336;p66"/>
          <p:cNvSpPr txBox="1">
            <a:spLocks noGrp="1"/>
          </p:cNvSpPr>
          <p:nvPr>
            <p:ph type="subTitle" idx="1"/>
          </p:nvPr>
        </p:nvSpPr>
        <p:spPr>
          <a:xfrm>
            <a:off x="1419300" y="1857350"/>
            <a:ext cx="6305400" cy="17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3"/>
              </a:rPr>
              <a:t>Studio shot of pretty black woman with white shopping bag standing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4"/>
              </a:rPr>
              <a:t>Excited african woman holding shopping bags and mobile phone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5"/>
              </a:rPr>
              <a:t>Woman with book thinking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6"/>
              </a:rPr>
              <a:t>Geometric shapes and memphis background</a:t>
            </a:r>
            <a:endParaRPr sz="1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7"/>
              </a:rPr>
              <a:t>Memphis pattern collection background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p6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42" name="Google Shape;3342;p67"/>
          <p:cNvSpPr txBox="1">
            <a:spLocks noGrp="1"/>
          </p:cNvSpPr>
          <p:nvPr>
            <p:ph type="subTitle" idx="1"/>
          </p:nvPr>
        </p:nvSpPr>
        <p:spPr>
          <a:xfrm>
            <a:off x="720025" y="1276350"/>
            <a:ext cx="77040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on this template? Get them for free at our other websites.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Vectors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/>
              </a:rPr>
              <a:t>Colorful memphis pattern collage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4"/>
              </a:rPr>
              <a:t>Seamless memphis pattern set</a:t>
            </a:r>
            <a:endParaRPr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Photos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5"/>
              </a:rPr>
              <a:t>Medium shot guy thinking</a:t>
            </a:r>
            <a:endParaRPr sz="16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6"/>
              </a:rPr>
              <a:t>Smiling beautiful young woman in pink mini dress posing</a:t>
            </a:r>
            <a:endParaRPr sz="16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7"/>
              </a:rPr>
              <a:t>Young pretty woman wearing in hat and sunglasses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uFill>
                  <a:noFill/>
                </a:uFill>
                <a:hlinkClick r:id="rId8"/>
              </a:rPr>
              <a:t>Portrait of schoolgirl studying with laptop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40"/>
          <p:cNvSpPr txBox="1">
            <a:spLocks noGrp="1"/>
          </p:cNvSpPr>
          <p:nvPr>
            <p:ph type="title"/>
          </p:nvPr>
        </p:nvSpPr>
        <p:spPr>
          <a:xfrm>
            <a:off x="720000" y="2430213"/>
            <a:ext cx="7692600" cy="10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company</a:t>
            </a:r>
            <a:endParaRPr/>
          </a:p>
        </p:txBody>
      </p:sp>
      <p:sp>
        <p:nvSpPr>
          <p:cNvPr id="2705" name="Google Shape;2705;p40"/>
          <p:cNvSpPr txBox="1">
            <a:spLocks noGrp="1"/>
          </p:cNvSpPr>
          <p:nvPr>
            <p:ph type="title" idx="2"/>
          </p:nvPr>
        </p:nvSpPr>
        <p:spPr>
          <a:xfrm>
            <a:off x="713225" y="2097825"/>
            <a:ext cx="7692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0" name="Google Shape;2710;p41"/>
          <p:cNvCxnSpPr/>
          <p:nvPr/>
        </p:nvCxnSpPr>
        <p:spPr>
          <a:xfrm rot="10800000">
            <a:off x="7323222" y="-885043"/>
            <a:ext cx="0" cy="1360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41"/>
          <p:cNvSpPr txBox="1">
            <a:spLocks noGrp="1"/>
          </p:cNvSpPr>
          <p:nvPr>
            <p:ph type="subTitle" idx="1"/>
          </p:nvPr>
        </p:nvSpPr>
        <p:spPr>
          <a:xfrm>
            <a:off x="2270700" y="1529725"/>
            <a:ext cx="46026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712" name="Google Shape;2712;p41"/>
          <p:cNvSpPr txBox="1">
            <a:spLocks noGrp="1"/>
          </p:cNvSpPr>
          <p:nvPr>
            <p:ph type="subTitle" idx="2"/>
          </p:nvPr>
        </p:nvSpPr>
        <p:spPr>
          <a:xfrm>
            <a:off x="2270700" y="1990775"/>
            <a:ext cx="4602600" cy="16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Moon. The planet’s name has nothing to do with the liquid metal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42"/>
          <p:cNvSpPr/>
          <p:nvPr/>
        </p:nvSpPr>
        <p:spPr>
          <a:xfrm>
            <a:off x="3076071" y="2199746"/>
            <a:ext cx="425700" cy="42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42"/>
          <p:cNvSpPr/>
          <p:nvPr/>
        </p:nvSpPr>
        <p:spPr>
          <a:xfrm>
            <a:off x="5571621" y="2199746"/>
            <a:ext cx="425700" cy="4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9" name="Google Shape;2719;p42"/>
          <p:cNvGrpSpPr/>
          <p:nvPr/>
        </p:nvGrpSpPr>
        <p:grpSpPr>
          <a:xfrm>
            <a:off x="1174867" y="1810925"/>
            <a:ext cx="1158450" cy="1141000"/>
            <a:chOff x="946275" y="1810925"/>
            <a:chExt cx="1158450" cy="1141000"/>
          </a:xfrm>
        </p:grpSpPr>
        <p:sp>
          <p:nvSpPr>
            <p:cNvPr id="2720" name="Google Shape;2720;p42"/>
            <p:cNvSpPr/>
            <p:nvPr/>
          </p:nvSpPr>
          <p:spPr>
            <a:xfrm>
              <a:off x="946275" y="1810925"/>
              <a:ext cx="1067400" cy="1067400"/>
            </a:xfrm>
            <a:prstGeom prst="rect">
              <a:avLst/>
            </a:prstGeom>
            <a:solidFill>
              <a:srgbClr val="FEC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2"/>
            <p:cNvSpPr/>
            <p:nvPr/>
          </p:nvSpPr>
          <p:spPr>
            <a:xfrm>
              <a:off x="1037325" y="1884525"/>
              <a:ext cx="1067400" cy="10674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42"/>
          <p:cNvGrpSpPr/>
          <p:nvPr/>
        </p:nvGrpSpPr>
        <p:grpSpPr>
          <a:xfrm>
            <a:off x="6692792" y="1795650"/>
            <a:ext cx="1158450" cy="1149850"/>
            <a:chOff x="6976325" y="1728475"/>
            <a:chExt cx="1158450" cy="1149850"/>
          </a:xfrm>
        </p:grpSpPr>
        <p:sp>
          <p:nvSpPr>
            <p:cNvPr id="2723" name="Google Shape;2723;p42"/>
            <p:cNvSpPr/>
            <p:nvPr/>
          </p:nvSpPr>
          <p:spPr>
            <a:xfrm>
              <a:off x="6976325" y="1810925"/>
              <a:ext cx="1067400" cy="1067400"/>
            </a:xfrm>
            <a:prstGeom prst="rect">
              <a:avLst/>
            </a:prstGeom>
            <a:solidFill>
              <a:srgbClr val="6BD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2"/>
            <p:cNvSpPr/>
            <p:nvPr/>
          </p:nvSpPr>
          <p:spPr>
            <a:xfrm>
              <a:off x="7067375" y="1728475"/>
              <a:ext cx="1067400" cy="10674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5" name="Google Shape;2725;p42"/>
          <p:cNvGrpSpPr/>
          <p:nvPr/>
        </p:nvGrpSpPr>
        <p:grpSpPr>
          <a:xfrm>
            <a:off x="4036364" y="1847725"/>
            <a:ext cx="1128750" cy="1141000"/>
            <a:chOff x="4031288" y="1847725"/>
            <a:chExt cx="1128750" cy="1141000"/>
          </a:xfrm>
        </p:grpSpPr>
        <p:sp>
          <p:nvSpPr>
            <p:cNvPr id="2726" name="Google Shape;2726;p42"/>
            <p:cNvSpPr/>
            <p:nvPr/>
          </p:nvSpPr>
          <p:spPr>
            <a:xfrm>
              <a:off x="4092638" y="1847725"/>
              <a:ext cx="1067400" cy="1067400"/>
            </a:xfrm>
            <a:prstGeom prst="rect">
              <a:avLst/>
            </a:prstGeom>
            <a:solidFill>
              <a:srgbClr val="FF80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2"/>
            <p:cNvSpPr/>
            <p:nvPr/>
          </p:nvSpPr>
          <p:spPr>
            <a:xfrm>
              <a:off x="4031288" y="1921325"/>
              <a:ext cx="1067400" cy="10674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8" name="Google Shape;2728;p42"/>
          <p:cNvSpPr txBox="1">
            <a:spLocks noGrp="1"/>
          </p:cNvSpPr>
          <p:nvPr>
            <p:ph type="subTitle" idx="1"/>
          </p:nvPr>
        </p:nvSpPr>
        <p:spPr>
          <a:xfrm>
            <a:off x="740025" y="537275"/>
            <a:ext cx="76839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history</a:t>
            </a:r>
            <a:endParaRPr/>
          </a:p>
        </p:txBody>
      </p:sp>
      <p:sp>
        <p:nvSpPr>
          <p:cNvPr id="2729" name="Google Shape;2729;p42"/>
          <p:cNvSpPr txBox="1">
            <a:spLocks noGrp="1"/>
          </p:cNvSpPr>
          <p:nvPr>
            <p:ph type="subTitle" idx="2"/>
          </p:nvPr>
        </p:nvSpPr>
        <p:spPr>
          <a:xfrm>
            <a:off x="3688450" y="3219338"/>
            <a:ext cx="1824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730" name="Google Shape;2730;p42"/>
          <p:cNvSpPr txBox="1">
            <a:spLocks noGrp="1"/>
          </p:cNvSpPr>
          <p:nvPr>
            <p:ph type="subTitle" idx="4"/>
          </p:nvPr>
        </p:nvSpPr>
        <p:spPr>
          <a:xfrm>
            <a:off x="6346561" y="3219338"/>
            <a:ext cx="1824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731" name="Google Shape;2731;p42"/>
          <p:cNvSpPr txBox="1">
            <a:spLocks noGrp="1"/>
          </p:cNvSpPr>
          <p:nvPr>
            <p:ph type="subTitle" idx="6"/>
          </p:nvPr>
        </p:nvSpPr>
        <p:spPr>
          <a:xfrm>
            <a:off x="841800" y="3219338"/>
            <a:ext cx="18246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732" name="Google Shape;2732;p42"/>
          <p:cNvSpPr txBox="1">
            <a:spLocks noGrp="1"/>
          </p:cNvSpPr>
          <p:nvPr>
            <p:ph type="subTitle" idx="3"/>
          </p:nvPr>
        </p:nvSpPr>
        <p:spPr>
          <a:xfrm>
            <a:off x="3688445" y="3633727"/>
            <a:ext cx="18246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733" name="Google Shape;2733;p42"/>
          <p:cNvSpPr txBox="1">
            <a:spLocks noGrp="1"/>
          </p:cNvSpPr>
          <p:nvPr>
            <p:ph type="subTitle" idx="5"/>
          </p:nvPr>
        </p:nvSpPr>
        <p:spPr>
          <a:xfrm>
            <a:off x="6346553" y="3633727"/>
            <a:ext cx="18246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name. It’s terribly hot</a:t>
            </a:r>
            <a:endParaRPr/>
          </a:p>
        </p:txBody>
      </p:sp>
      <p:sp>
        <p:nvSpPr>
          <p:cNvPr id="2734" name="Google Shape;2734;p42"/>
          <p:cNvSpPr txBox="1">
            <a:spLocks noGrp="1"/>
          </p:cNvSpPr>
          <p:nvPr>
            <p:ph type="subTitle" idx="7"/>
          </p:nvPr>
        </p:nvSpPr>
        <p:spPr>
          <a:xfrm>
            <a:off x="841800" y="3633727"/>
            <a:ext cx="18246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cxnSp>
        <p:nvCxnSpPr>
          <p:cNvPr id="2735" name="Google Shape;2735;p42"/>
          <p:cNvCxnSpPr/>
          <p:nvPr/>
        </p:nvCxnSpPr>
        <p:spPr>
          <a:xfrm>
            <a:off x="2638117" y="2418225"/>
            <a:ext cx="1018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6" name="Google Shape;2736;p42"/>
          <p:cNvCxnSpPr/>
          <p:nvPr/>
        </p:nvCxnSpPr>
        <p:spPr>
          <a:xfrm>
            <a:off x="5425830" y="2418225"/>
            <a:ext cx="1018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7" name="Google Shape;2737;p42"/>
          <p:cNvSpPr txBox="1">
            <a:spLocks noGrp="1"/>
          </p:cNvSpPr>
          <p:nvPr>
            <p:ph type="title"/>
          </p:nvPr>
        </p:nvSpPr>
        <p:spPr>
          <a:xfrm>
            <a:off x="841800" y="2089725"/>
            <a:ext cx="1824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</a:t>
            </a:r>
            <a:endParaRPr/>
          </a:p>
        </p:txBody>
      </p:sp>
      <p:sp>
        <p:nvSpPr>
          <p:cNvPr id="2738" name="Google Shape;2738;p42"/>
          <p:cNvSpPr txBox="1">
            <a:spLocks noGrp="1"/>
          </p:cNvSpPr>
          <p:nvPr>
            <p:ph type="title" idx="8"/>
          </p:nvPr>
        </p:nvSpPr>
        <p:spPr>
          <a:xfrm>
            <a:off x="3688450" y="2089725"/>
            <a:ext cx="1824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2013</a:t>
            </a:r>
            <a:endParaRPr/>
          </a:p>
        </p:txBody>
      </p:sp>
      <p:sp>
        <p:nvSpPr>
          <p:cNvPr id="2739" name="Google Shape;2739;p42"/>
          <p:cNvSpPr txBox="1">
            <a:spLocks noGrp="1"/>
          </p:cNvSpPr>
          <p:nvPr>
            <p:ph type="title" idx="9"/>
          </p:nvPr>
        </p:nvSpPr>
        <p:spPr>
          <a:xfrm>
            <a:off x="6346561" y="2089725"/>
            <a:ext cx="18246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43"/>
          <p:cNvSpPr/>
          <p:nvPr/>
        </p:nvSpPr>
        <p:spPr>
          <a:xfrm>
            <a:off x="1517227" y="1867375"/>
            <a:ext cx="522600" cy="52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43"/>
          <p:cNvSpPr/>
          <p:nvPr/>
        </p:nvSpPr>
        <p:spPr>
          <a:xfrm>
            <a:off x="4079433" y="1867382"/>
            <a:ext cx="522600" cy="52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43"/>
          <p:cNvSpPr/>
          <p:nvPr/>
        </p:nvSpPr>
        <p:spPr>
          <a:xfrm>
            <a:off x="6879763" y="1867375"/>
            <a:ext cx="522600" cy="52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43"/>
          <p:cNvSpPr txBox="1">
            <a:spLocks noGrp="1"/>
          </p:cNvSpPr>
          <p:nvPr>
            <p:ph type="subTitle" idx="1"/>
          </p:nvPr>
        </p:nvSpPr>
        <p:spPr>
          <a:xfrm>
            <a:off x="740025" y="537275"/>
            <a:ext cx="76839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philosophy</a:t>
            </a:r>
            <a:endParaRPr/>
          </a:p>
        </p:txBody>
      </p:sp>
      <p:sp>
        <p:nvSpPr>
          <p:cNvPr id="2748" name="Google Shape;2748;p43"/>
          <p:cNvSpPr txBox="1">
            <a:spLocks noGrp="1"/>
          </p:cNvSpPr>
          <p:nvPr>
            <p:ph type="subTitle" idx="4"/>
          </p:nvPr>
        </p:nvSpPr>
        <p:spPr>
          <a:xfrm>
            <a:off x="919575" y="3272871"/>
            <a:ext cx="18660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9" name="Google Shape;2749;p43"/>
          <p:cNvGrpSpPr/>
          <p:nvPr/>
        </p:nvGrpSpPr>
        <p:grpSpPr>
          <a:xfrm>
            <a:off x="1469155" y="1847735"/>
            <a:ext cx="766840" cy="714867"/>
            <a:chOff x="1754279" y="4286593"/>
            <a:chExt cx="351439" cy="345965"/>
          </a:xfrm>
        </p:grpSpPr>
        <p:sp>
          <p:nvSpPr>
            <p:cNvPr id="2750" name="Google Shape;2750;p43"/>
            <p:cNvSpPr/>
            <p:nvPr/>
          </p:nvSpPr>
          <p:spPr>
            <a:xfrm>
              <a:off x="1799379" y="4550857"/>
              <a:ext cx="28422" cy="27117"/>
            </a:xfrm>
            <a:custGeom>
              <a:avLst/>
              <a:gdLst/>
              <a:ahLst/>
              <a:cxnLst/>
              <a:rect l="l" t="t" r="r" b="b"/>
              <a:pathLst>
                <a:path w="893" h="852" extrusionOk="0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3"/>
            <p:cNvSpPr/>
            <p:nvPr/>
          </p:nvSpPr>
          <p:spPr>
            <a:xfrm>
              <a:off x="1833084" y="4584594"/>
              <a:ext cx="27690" cy="27117"/>
            </a:xfrm>
            <a:custGeom>
              <a:avLst/>
              <a:gdLst/>
              <a:ahLst/>
              <a:cxnLst/>
              <a:rect l="l" t="t" r="r" b="b"/>
              <a:pathLst>
                <a:path w="870" h="852" extrusionOk="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3"/>
            <p:cNvSpPr/>
            <p:nvPr/>
          </p:nvSpPr>
          <p:spPr>
            <a:xfrm>
              <a:off x="1816407" y="4567917"/>
              <a:ext cx="28072" cy="27117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3"/>
            <p:cNvSpPr/>
            <p:nvPr/>
          </p:nvSpPr>
          <p:spPr>
            <a:xfrm>
              <a:off x="1754279" y="4286593"/>
              <a:ext cx="351439" cy="345965"/>
            </a:xfrm>
            <a:custGeom>
              <a:avLst/>
              <a:gdLst/>
              <a:ahLst/>
              <a:cxnLst/>
              <a:rect l="l" t="t" r="r" b="b"/>
              <a:pathLst>
                <a:path w="11042" h="10870" extrusionOk="0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3"/>
            <p:cNvSpPr/>
            <p:nvPr/>
          </p:nvSpPr>
          <p:spPr>
            <a:xfrm>
              <a:off x="1951705" y="4367117"/>
              <a:ext cx="86062" cy="65437"/>
            </a:xfrm>
            <a:custGeom>
              <a:avLst/>
              <a:gdLst/>
              <a:ahLst/>
              <a:cxnLst/>
              <a:rect l="l" t="t" r="r" b="b"/>
              <a:pathLst>
                <a:path w="2704" h="2056" extrusionOk="0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5" name="Google Shape;2755;p43"/>
          <p:cNvSpPr/>
          <p:nvPr/>
        </p:nvSpPr>
        <p:spPr>
          <a:xfrm>
            <a:off x="4160712" y="1861726"/>
            <a:ext cx="768101" cy="700876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6" name="Google Shape;2756;p43"/>
          <p:cNvGrpSpPr/>
          <p:nvPr/>
        </p:nvGrpSpPr>
        <p:grpSpPr>
          <a:xfrm>
            <a:off x="6920575" y="1794511"/>
            <a:ext cx="758719" cy="768091"/>
            <a:chOff x="3979435" y="1976585"/>
            <a:chExt cx="345265" cy="349848"/>
          </a:xfrm>
        </p:grpSpPr>
        <p:sp>
          <p:nvSpPr>
            <p:cNvPr id="2757" name="Google Shape;2757;p43"/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3"/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3"/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3"/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3"/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3"/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3"/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3"/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3"/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3"/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3"/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3"/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3"/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3"/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3"/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3"/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3"/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4" name="Google Shape;2774;p43"/>
          <p:cNvSpPr txBox="1">
            <a:spLocks noGrp="1"/>
          </p:cNvSpPr>
          <p:nvPr>
            <p:ph type="subTitle" idx="2"/>
          </p:nvPr>
        </p:nvSpPr>
        <p:spPr>
          <a:xfrm>
            <a:off x="3638995" y="3272871"/>
            <a:ext cx="18660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2775" name="Google Shape;2775;p43"/>
          <p:cNvSpPr txBox="1">
            <a:spLocks noGrp="1"/>
          </p:cNvSpPr>
          <p:nvPr>
            <p:ph type="subTitle" idx="3"/>
          </p:nvPr>
        </p:nvSpPr>
        <p:spPr>
          <a:xfrm>
            <a:off x="6358433" y="3272871"/>
            <a:ext cx="18660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2776" name="Google Shape;2776;p43"/>
          <p:cNvSpPr txBox="1">
            <a:spLocks noGrp="1"/>
          </p:cNvSpPr>
          <p:nvPr>
            <p:ph type="subTitle" idx="5"/>
          </p:nvPr>
        </p:nvSpPr>
        <p:spPr>
          <a:xfrm>
            <a:off x="3638995" y="2855225"/>
            <a:ext cx="1866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2777" name="Google Shape;2777;p43"/>
          <p:cNvSpPr txBox="1">
            <a:spLocks noGrp="1"/>
          </p:cNvSpPr>
          <p:nvPr>
            <p:ph type="subTitle" idx="6"/>
          </p:nvPr>
        </p:nvSpPr>
        <p:spPr>
          <a:xfrm>
            <a:off x="6358433" y="2855225"/>
            <a:ext cx="1866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</a:t>
            </a:r>
            <a:endParaRPr/>
          </a:p>
        </p:txBody>
      </p:sp>
      <p:sp>
        <p:nvSpPr>
          <p:cNvPr id="2778" name="Google Shape;2778;p43"/>
          <p:cNvSpPr txBox="1">
            <a:spLocks noGrp="1"/>
          </p:cNvSpPr>
          <p:nvPr>
            <p:ph type="subTitle" idx="7"/>
          </p:nvPr>
        </p:nvSpPr>
        <p:spPr>
          <a:xfrm>
            <a:off x="919575" y="2855225"/>
            <a:ext cx="1866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44"/>
          <p:cNvSpPr txBox="1">
            <a:spLocks noGrp="1"/>
          </p:cNvSpPr>
          <p:nvPr>
            <p:ph type="title"/>
          </p:nvPr>
        </p:nvSpPr>
        <p:spPr>
          <a:xfrm>
            <a:off x="2657163" y="2862867"/>
            <a:ext cx="38298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784" name="Google Shape;2784;p44"/>
          <p:cNvSpPr txBox="1">
            <a:spLocks noGrp="1"/>
          </p:cNvSpPr>
          <p:nvPr>
            <p:ph type="subTitle" idx="1"/>
          </p:nvPr>
        </p:nvSpPr>
        <p:spPr>
          <a:xfrm>
            <a:off x="2408225" y="1786851"/>
            <a:ext cx="4355700" cy="10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99200" cy="6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Bulleted list</a:t>
            </a:r>
            <a:endParaRPr/>
          </a:p>
        </p:txBody>
      </p:sp>
      <p:sp>
        <p:nvSpPr>
          <p:cNvPr id="2790" name="Google Shape;2790;p45"/>
          <p:cNvSpPr txBox="1">
            <a:spLocks noGrp="1"/>
          </p:cNvSpPr>
          <p:nvPr>
            <p:ph type="body" idx="1"/>
          </p:nvPr>
        </p:nvSpPr>
        <p:spPr>
          <a:xfrm>
            <a:off x="2092800" y="1613800"/>
            <a:ext cx="4958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Mercury is the closest planet to the Sun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Venus has a beautiful name, but it’s terribly hot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Despite being red, Mars is a cold place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It’s the biggest planet in our Solar System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Saturn is the ringed one and a gas giant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Neptune is the farthest planet from the Sun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ona Company Profile by Slidesgo">
  <a:themeElements>
    <a:clrScheme name="Simple Light">
      <a:dk1>
        <a:srgbClr val="000000"/>
      </a:dk1>
      <a:lt1>
        <a:srgbClr val="FFFFFF"/>
      </a:lt1>
      <a:dk2>
        <a:srgbClr val="FF8E7B"/>
      </a:dk2>
      <a:lt2>
        <a:srgbClr val="6BD9BC"/>
      </a:lt2>
      <a:accent1>
        <a:srgbClr val="FF8073"/>
      </a:accent1>
      <a:accent2>
        <a:srgbClr val="6BD9BC"/>
      </a:accent2>
      <a:accent3>
        <a:srgbClr val="FECA77"/>
      </a:accent3>
      <a:accent4>
        <a:srgbClr val="FF9FFF"/>
      </a:accent4>
      <a:accent5>
        <a:srgbClr val="FF8073"/>
      </a:accent5>
      <a:accent6>
        <a:srgbClr val="FECA7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1146</Words>
  <Application>Microsoft Office PowerPoint</Application>
  <PresentationFormat>On-screen Show (16:9)</PresentationFormat>
  <Paragraphs>200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Archivo Black</vt:lpstr>
      <vt:lpstr>Livvic</vt:lpstr>
      <vt:lpstr>Prompt</vt:lpstr>
      <vt:lpstr>Arial</vt:lpstr>
      <vt:lpstr>Roboto Condensed Light</vt:lpstr>
      <vt:lpstr>Nanum Gothic</vt:lpstr>
      <vt:lpstr>Moona Company Profile by Slidesgo</vt:lpstr>
      <vt:lpstr>Moona Company Profile</vt:lpstr>
      <vt:lpstr>Contents of this template</vt:lpstr>
      <vt:lpstr>01</vt:lpstr>
      <vt:lpstr>About our company</vt:lpstr>
      <vt:lpstr>PowerPoint Presentation</vt:lpstr>
      <vt:lpstr>2010</vt:lpstr>
      <vt:lpstr>PowerPoint Presentation</vt:lpstr>
      <vt:lpstr>—Someone Famous</vt:lpstr>
      <vt:lpstr>Bulleted list</vt:lpstr>
      <vt:lpstr>Parts of the company</vt:lpstr>
      <vt:lpstr>Customer profile</vt:lpstr>
      <vt:lpstr>Locations</vt:lpstr>
      <vt:lpstr>Our services</vt:lpstr>
      <vt:lpstr>Best sellers</vt:lpstr>
      <vt:lpstr>Our strengths</vt:lpstr>
      <vt:lpstr>3,200</vt:lpstr>
      <vt:lpstr>Awesome words</vt:lpstr>
      <vt:lpstr>35%</vt:lpstr>
      <vt:lpstr>Our growth</vt:lpstr>
      <vt:lpstr>A picture is worth a thousand words</vt:lpstr>
      <vt:lpstr>Future projects</vt:lpstr>
      <vt:lpstr>Customer testimonials</vt:lpstr>
      <vt:lpstr>PowerPoint Presentation</vt:lpstr>
      <vt:lpstr>PowerPoint Presentation</vt:lpstr>
      <vt:lpstr>Awards</vt:lpstr>
      <vt:lpstr>Our team</vt:lpstr>
      <vt:lpstr>You can replace the image on the screen with your own work. Just delete this one, add yours and center it properly</vt:lpstr>
      <vt:lpstr>Thanks!</vt:lpstr>
      <vt:lpstr>Alternative Resources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Moona Company Profile</dc:title>
  <cp:lastModifiedBy>ANNISA REZDKY ANDINI AB</cp:lastModifiedBy>
  <cp:revision>1</cp:revision>
  <dcterms:modified xsi:type="dcterms:W3CDTF">2022-06-25T04:16:24Z</dcterms:modified>
</cp:coreProperties>
</file>